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notesSlides/notesSlide4.xml" ContentType="application/vnd.openxmlformats-officedocument.presentationml.notesSlide+xml"/>
  <Override PartName="/ppt/charts/chart4.xml" ContentType="application/vnd.openxmlformats-officedocument.drawingml.char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1"/>
  </p:notesMasterIdLst>
  <p:handoutMasterIdLst>
    <p:handoutMasterId r:id="rId12"/>
  </p:handoutMasterIdLst>
  <p:sldIdLst>
    <p:sldId id="385" r:id="rId5"/>
    <p:sldId id="387" r:id="rId6"/>
    <p:sldId id="2147472061" r:id="rId7"/>
    <p:sldId id="389" r:id="rId8"/>
    <p:sldId id="2147472062" r:id="rId9"/>
    <p:sldId id="2147472063" r:id="rId10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058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994"/>
    <a:srgbClr val="EFEDEA"/>
    <a:srgbClr val="85CA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44" autoAdjust="0"/>
    <p:restoredTop sz="96081" autoAdjust="0"/>
  </p:normalViewPr>
  <p:slideViewPr>
    <p:cSldViewPr snapToGrid="0">
      <p:cViewPr varScale="1">
        <p:scale>
          <a:sx n="92" d="100"/>
          <a:sy n="92" d="100"/>
        </p:scale>
        <p:origin x="120" y="750"/>
      </p:cViewPr>
      <p:guideLst>
        <p:guide orient="horz" pos="4058"/>
        <p:guide pos="3840"/>
      </p:guideLst>
    </p:cSldViewPr>
  </p:slideViewPr>
  <p:outlineViewPr>
    <p:cViewPr>
      <p:scale>
        <a:sx n="33" d="100"/>
        <a:sy n="33" d="100"/>
      </p:scale>
      <p:origin x="0" y="-1226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16746"/>
    </p:cViewPr>
  </p:sorterViewPr>
  <p:notesViewPr>
    <p:cSldViewPr snapToGrid="0" showGuides="1">
      <p:cViewPr varScale="1">
        <p:scale>
          <a:sx n="78" d="100"/>
          <a:sy n="78" d="100"/>
        </p:scale>
        <p:origin x="38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ills, Daniel" userId="3d3f632c-b690-4f63-9fd6-81c944f646a0" providerId="ADAL" clId="{A1B23A0C-9E40-43CD-B997-FB28293BB774}"/>
    <pc:docChg chg="undo custSel addSld delSld modSld">
      <pc:chgData name="Gills, Daniel" userId="3d3f632c-b690-4f63-9fd6-81c944f646a0" providerId="ADAL" clId="{A1B23A0C-9E40-43CD-B997-FB28293BB774}" dt="2026-06-03T14:44:17.052" v="95" actId="20577"/>
      <pc:docMkLst>
        <pc:docMk/>
      </pc:docMkLst>
      <pc:sldChg chg="add del">
        <pc:chgData name="Gills, Daniel" userId="3d3f632c-b690-4f63-9fd6-81c944f646a0" providerId="ADAL" clId="{A1B23A0C-9E40-43CD-B997-FB28293BB774}" dt="2026-06-03T14:38:35.653" v="1" actId="47"/>
        <pc:sldMkLst>
          <pc:docMk/>
          <pc:sldMk cId="2755461426" sldId="389"/>
        </pc:sldMkLst>
      </pc:sldChg>
      <pc:sldChg chg="add del">
        <pc:chgData name="Gills, Daniel" userId="3d3f632c-b690-4f63-9fd6-81c944f646a0" providerId="ADAL" clId="{A1B23A0C-9E40-43CD-B997-FB28293BB774}" dt="2026-06-03T14:38:41.409" v="2" actId="47"/>
        <pc:sldMkLst>
          <pc:docMk/>
          <pc:sldMk cId="3476887649" sldId="390"/>
        </pc:sldMkLst>
      </pc:sldChg>
      <pc:sldChg chg="add del">
        <pc:chgData name="Gills, Daniel" userId="3d3f632c-b690-4f63-9fd6-81c944f646a0" providerId="ADAL" clId="{A1B23A0C-9E40-43CD-B997-FB28293BB774}" dt="2026-06-03T14:38:41.409" v="2" actId="47"/>
        <pc:sldMkLst>
          <pc:docMk/>
          <pc:sldMk cId="2622481863" sldId="391"/>
        </pc:sldMkLst>
      </pc:sldChg>
      <pc:sldChg chg="addSp delSp modSp new mod">
        <pc:chgData name="Gills, Daniel" userId="3d3f632c-b690-4f63-9fd6-81c944f646a0" providerId="ADAL" clId="{A1B23A0C-9E40-43CD-B997-FB28293BB774}" dt="2026-06-03T14:40:49.646" v="33" actId="478"/>
        <pc:sldMkLst>
          <pc:docMk/>
          <pc:sldMk cId="840130178" sldId="2147472062"/>
        </pc:sldMkLst>
        <pc:spChg chg="del">
          <ac:chgData name="Gills, Daniel" userId="3d3f632c-b690-4f63-9fd6-81c944f646a0" providerId="ADAL" clId="{A1B23A0C-9E40-43CD-B997-FB28293BB774}" dt="2026-06-03T14:40:49.646" v="33" actId="478"/>
          <ac:spMkLst>
            <pc:docMk/>
            <pc:sldMk cId="840130178" sldId="2147472062"/>
            <ac:spMk id="2" creationId="{3CC88E55-B0F5-96E0-7FDA-196753DFDA33}"/>
          </ac:spMkLst>
        </pc:spChg>
        <pc:spChg chg="mod">
          <ac:chgData name="Gills, Daniel" userId="3d3f632c-b690-4f63-9fd6-81c944f646a0" providerId="ADAL" clId="{A1B23A0C-9E40-43CD-B997-FB28293BB774}" dt="2026-06-03T14:40:37.499" v="30" actId="20577"/>
          <ac:spMkLst>
            <pc:docMk/>
            <pc:sldMk cId="840130178" sldId="2147472062"/>
            <ac:spMk id="4" creationId="{EAAF6C5E-1171-03D7-7ABD-F194BB6639FD}"/>
          </ac:spMkLst>
        </pc:spChg>
        <pc:spChg chg="del">
          <ac:chgData name="Gills, Daniel" userId="3d3f632c-b690-4f63-9fd6-81c944f646a0" providerId="ADAL" clId="{A1B23A0C-9E40-43CD-B997-FB28293BB774}" dt="2026-06-03T14:40:39.796" v="31" actId="478"/>
          <ac:spMkLst>
            <pc:docMk/>
            <pc:sldMk cId="840130178" sldId="2147472062"/>
            <ac:spMk id="5" creationId="{884EA6B5-D820-48B2-7252-BD2D8E7E5A1C}"/>
          </ac:spMkLst>
        </pc:spChg>
        <pc:picChg chg="add">
          <ac:chgData name="Gills, Daniel" userId="3d3f632c-b690-4f63-9fd6-81c944f646a0" providerId="ADAL" clId="{A1B23A0C-9E40-43CD-B997-FB28293BB774}" dt="2026-06-03T14:40:40.144" v="32" actId="22"/>
          <ac:picMkLst>
            <pc:docMk/>
            <pc:sldMk cId="840130178" sldId="2147472062"/>
            <ac:picMk id="8" creationId="{45D400E4-90A3-15E7-659C-5FAEB09D2AC1}"/>
          </ac:picMkLst>
        </pc:picChg>
      </pc:sldChg>
      <pc:sldChg chg="addSp delSp modSp add mod">
        <pc:chgData name="Gills, Daniel" userId="3d3f632c-b690-4f63-9fd6-81c944f646a0" providerId="ADAL" clId="{A1B23A0C-9E40-43CD-B997-FB28293BB774}" dt="2026-06-03T14:44:17.052" v="95" actId="20577"/>
        <pc:sldMkLst>
          <pc:docMk/>
          <pc:sldMk cId="8115097" sldId="2147472063"/>
        </pc:sldMkLst>
        <pc:spChg chg="mod">
          <ac:chgData name="Gills, Daniel" userId="3d3f632c-b690-4f63-9fd6-81c944f646a0" providerId="ADAL" clId="{A1B23A0C-9E40-43CD-B997-FB28293BB774}" dt="2026-06-03T14:44:17.052" v="95" actId="20577"/>
          <ac:spMkLst>
            <pc:docMk/>
            <pc:sldMk cId="8115097" sldId="2147472063"/>
            <ac:spMk id="4" creationId="{470904F4-743D-B4CE-DF02-4B90CB76A079}"/>
          </ac:spMkLst>
        </pc:spChg>
        <pc:picChg chg="add mod">
          <ac:chgData name="Gills, Daniel" userId="3d3f632c-b690-4f63-9fd6-81c944f646a0" providerId="ADAL" clId="{A1B23A0C-9E40-43CD-B997-FB28293BB774}" dt="2026-06-03T14:43:14.605" v="54" actId="1076"/>
          <ac:picMkLst>
            <pc:docMk/>
            <pc:sldMk cId="8115097" sldId="2147472063"/>
            <ac:picMk id="5" creationId="{1C3BEDD6-0CA4-037A-44D1-B5A27BA135F8}"/>
          </ac:picMkLst>
        </pc:picChg>
        <pc:picChg chg="del">
          <ac:chgData name="Gills, Daniel" userId="3d3f632c-b690-4f63-9fd6-81c944f646a0" providerId="ADAL" clId="{A1B23A0C-9E40-43CD-B997-FB28293BB774}" dt="2026-06-03T14:43:06.168" v="51" actId="478"/>
          <ac:picMkLst>
            <pc:docMk/>
            <pc:sldMk cId="8115097" sldId="2147472063"/>
            <ac:picMk id="8" creationId="{B3CF7E62-AC6D-7E8D-ED31-6FC32012F7D7}"/>
          </ac:picMkLst>
        </pc:picChg>
        <pc:picChg chg="add mod">
          <ac:chgData name="Gills, Daniel" userId="3d3f632c-b690-4f63-9fd6-81c944f646a0" providerId="ADAL" clId="{A1B23A0C-9E40-43CD-B997-FB28293BB774}" dt="2026-06-03T14:44:03.003" v="58" actId="1036"/>
          <ac:picMkLst>
            <pc:docMk/>
            <pc:sldMk cId="8115097" sldId="2147472063"/>
            <ac:picMk id="9" creationId="{88EACF5F-A793-A4A2-C4FC-4FE0CFCA612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5007009668880274E-2"/>
          <c:y val="0.11632253753289311"/>
          <c:w val="0.8764373558522105"/>
          <c:h val="0.78178797563680258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Billings</c:v>
                </c:pt>
              </c:strCache>
            </c:strRef>
          </c:tx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Sheet1!$B$2:$B$373</c:f>
              <c:numCache>
                <c:formatCode>0.0</c:formatCode>
                <c:ptCount val="372"/>
                <c:pt idx="0">
                  <c:v>52.968039100701908</c:v>
                </c:pt>
                <c:pt idx="1">
                  <c:v>51.158475372818117</c:v>
                </c:pt>
                <c:pt idx="2">
                  <c:v>55.236733667632507</c:v>
                </c:pt>
                <c:pt idx="3">
                  <c:v>54.096725098803972</c:v>
                </c:pt>
                <c:pt idx="4">
                  <c:v>55.011470662059637</c:v>
                </c:pt>
                <c:pt idx="5">
                  <c:v>55.67084791706889</c:v>
                </c:pt>
                <c:pt idx="6">
                  <c:v>56.974706048291758</c:v>
                </c:pt>
                <c:pt idx="7">
                  <c:v>50.372868002236096</c:v>
                </c:pt>
                <c:pt idx="8">
                  <c:v>57.319772597984858</c:v>
                </c:pt>
                <c:pt idx="9">
                  <c:v>52.01959401053972</c:v>
                </c:pt>
                <c:pt idx="10">
                  <c:v>53.104102880122667</c:v>
                </c:pt>
                <c:pt idx="11">
                  <c:v>44.640828122784228</c:v>
                </c:pt>
                <c:pt idx="12">
                  <c:v>52.552132614291125</c:v>
                </c:pt>
                <c:pt idx="13">
                  <c:v>59.015271547949219</c:v>
                </c:pt>
                <c:pt idx="14">
                  <c:v>54.888457752613455</c:v>
                </c:pt>
                <c:pt idx="15">
                  <c:v>57.883609917815988</c:v>
                </c:pt>
                <c:pt idx="16">
                  <c:v>54.222076940422568</c:v>
                </c:pt>
                <c:pt idx="17">
                  <c:v>50.734860167551986</c:v>
                </c:pt>
                <c:pt idx="18">
                  <c:v>53.947749982799706</c:v>
                </c:pt>
                <c:pt idx="19">
                  <c:v>55.660714076392125</c:v>
                </c:pt>
                <c:pt idx="20">
                  <c:v>53.554482617959025</c:v>
                </c:pt>
                <c:pt idx="21">
                  <c:v>56.876540118024366</c:v>
                </c:pt>
                <c:pt idx="22">
                  <c:v>56.775311222548289</c:v>
                </c:pt>
                <c:pt idx="23">
                  <c:v>51.287295782785769</c:v>
                </c:pt>
                <c:pt idx="24">
                  <c:v>58.002791156457157</c:v>
                </c:pt>
                <c:pt idx="25">
                  <c:v>55.627026681351829</c:v>
                </c:pt>
                <c:pt idx="26">
                  <c:v>47.76224131225937</c:v>
                </c:pt>
                <c:pt idx="27">
                  <c:v>52.901023512273404</c:v>
                </c:pt>
                <c:pt idx="28">
                  <c:v>56.686904642752481</c:v>
                </c:pt>
                <c:pt idx="29">
                  <c:v>58.322478571546505</c:v>
                </c:pt>
                <c:pt idx="30">
                  <c:v>53.480283470888047</c:v>
                </c:pt>
                <c:pt idx="31">
                  <c:v>62.419759078309689</c:v>
                </c:pt>
                <c:pt idx="32">
                  <c:v>51.490343497887338</c:v>
                </c:pt>
                <c:pt idx="33">
                  <c:v>54.031584490918384</c:v>
                </c:pt>
                <c:pt idx="34">
                  <c:v>54.466488025325951</c:v>
                </c:pt>
                <c:pt idx="35">
                  <c:v>55.22759523505411</c:v>
                </c:pt>
                <c:pt idx="36">
                  <c:v>54.026311387824194</c:v>
                </c:pt>
                <c:pt idx="37">
                  <c:v>53.813681159330891</c:v>
                </c:pt>
                <c:pt idx="38">
                  <c:v>53.610661532915437</c:v>
                </c:pt>
                <c:pt idx="39">
                  <c:v>51.959888895199839</c:v>
                </c:pt>
                <c:pt idx="40">
                  <c:v>52.883121481182961</c:v>
                </c:pt>
                <c:pt idx="41">
                  <c:v>53.420862360912487</c:v>
                </c:pt>
                <c:pt idx="42">
                  <c:v>55.792114310297258</c:v>
                </c:pt>
                <c:pt idx="43">
                  <c:v>51.493144079608165</c:v>
                </c:pt>
                <c:pt idx="44">
                  <c:v>56.051208172337795</c:v>
                </c:pt>
                <c:pt idx="45">
                  <c:v>53.847912640247941</c:v>
                </c:pt>
                <c:pt idx="46">
                  <c:v>55.380655591630749</c:v>
                </c:pt>
                <c:pt idx="47">
                  <c:v>57.736767436869144</c:v>
                </c:pt>
                <c:pt idx="48">
                  <c:v>54.697148919126327</c:v>
                </c:pt>
                <c:pt idx="49">
                  <c:v>55.440396692790792</c:v>
                </c:pt>
                <c:pt idx="50">
                  <c:v>53.678391907077305</c:v>
                </c:pt>
                <c:pt idx="51">
                  <c:v>54.0847969322244</c:v>
                </c:pt>
                <c:pt idx="52">
                  <c:v>51.416207909909296</c:v>
                </c:pt>
                <c:pt idx="53">
                  <c:v>50.429703900778073</c:v>
                </c:pt>
                <c:pt idx="54">
                  <c:v>51.408579301757037</c:v>
                </c:pt>
                <c:pt idx="55">
                  <c:v>52.487628947973029</c:v>
                </c:pt>
                <c:pt idx="56">
                  <c:v>54.093170632699021</c:v>
                </c:pt>
                <c:pt idx="57">
                  <c:v>54.482578614679156</c:v>
                </c:pt>
                <c:pt idx="58">
                  <c:v>50.8064687027736</c:v>
                </c:pt>
                <c:pt idx="59">
                  <c:v>53.178868472512349</c:v>
                </c:pt>
                <c:pt idx="60">
                  <c:v>45.684304570330539</c:v>
                </c:pt>
                <c:pt idx="61">
                  <c:v>45.352922552016196</c:v>
                </c:pt>
                <c:pt idx="62">
                  <c:v>46.239962401013315</c:v>
                </c:pt>
                <c:pt idx="63">
                  <c:v>49.740296753362109</c:v>
                </c:pt>
                <c:pt idx="64">
                  <c:v>47.711494406941448</c:v>
                </c:pt>
                <c:pt idx="65">
                  <c:v>43.998019212500132</c:v>
                </c:pt>
                <c:pt idx="66">
                  <c:v>48.346630483427489</c:v>
                </c:pt>
                <c:pt idx="67">
                  <c:v>52.747141397197638</c:v>
                </c:pt>
                <c:pt idx="68">
                  <c:v>45.189753155402791</c:v>
                </c:pt>
                <c:pt idx="69">
                  <c:v>40.096542946858492</c:v>
                </c:pt>
                <c:pt idx="70">
                  <c:v>45.730125858879347</c:v>
                </c:pt>
                <c:pt idx="71">
                  <c:v>45.598067343235201</c:v>
                </c:pt>
                <c:pt idx="72">
                  <c:v>46.785030854883324</c:v>
                </c:pt>
                <c:pt idx="73">
                  <c:v>47.345932636059317</c:v>
                </c:pt>
                <c:pt idx="74">
                  <c:v>49.53402148423794</c:v>
                </c:pt>
                <c:pt idx="75">
                  <c:v>46.591310275409867</c:v>
                </c:pt>
                <c:pt idx="76">
                  <c:v>51.153569904899193</c:v>
                </c:pt>
                <c:pt idx="77">
                  <c:v>51.631247381298024</c:v>
                </c:pt>
                <c:pt idx="78">
                  <c:v>49.299582771802271</c:v>
                </c:pt>
                <c:pt idx="79">
                  <c:v>50.54620476605114</c:v>
                </c:pt>
                <c:pt idx="80">
                  <c:v>50.078969799545163</c:v>
                </c:pt>
                <c:pt idx="81">
                  <c:v>49.280324329283296</c:v>
                </c:pt>
                <c:pt idx="82">
                  <c:v>50.375660715586967</c:v>
                </c:pt>
                <c:pt idx="83">
                  <c:v>47.774775343182348</c:v>
                </c:pt>
                <c:pt idx="84">
                  <c:v>48.558200286562048</c:v>
                </c:pt>
                <c:pt idx="85">
                  <c:v>47.91240810147405</c:v>
                </c:pt>
                <c:pt idx="86">
                  <c:v>47.731492438912333</c:v>
                </c:pt>
                <c:pt idx="87">
                  <c:v>49.822345639268377</c:v>
                </c:pt>
                <c:pt idx="88">
                  <c:v>48.626224586805584</c:v>
                </c:pt>
                <c:pt idx="89">
                  <c:v>50.087566511211634</c:v>
                </c:pt>
                <c:pt idx="90">
                  <c:v>47.757102723708982</c:v>
                </c:pt>
                <c:pt idx="91">
                  <c:v>43.733381991922947</c:v>
                </c:pt>
                <c:pt idx="92">
                  <c:v>53.516903045099646</c:v>
                </c:pt>
                <c:pt idx="93">
                  <c:v>48.420280024009571</c:v>
                </c:pt>
                <c:pt idx="94">
                  <c:v>48.786589764785639</c:v>
                </c:pt>
                <c:pt idx="95">
                  <c:v>50.324642693530883</c:v>
                </c:pt>
                <c:pt idx="96">
                  <c:v>52.096684560020243</c:v>
                </c:pt>
                <c:pt idx="97">
                  <c:v>54.856108408744255</c:v>
                </c:pt>
                <c:pt idx="98">
                  <c:v>55.554948393547235</c:v>
                </c:pt>
                <c:pt idx="99">
                  <c:v>52.218499968848214</c:v>
                </c:pt>
                <c:pt idx="100">
                  <c:v>51.444569144202951</c:v>
                </c:pt>
                <c:pt idx="101">
                  <c:v>52.001321754613571</c:v>
                </c:pt>
                <c:pt idx="102">
                  <c:v>49.786700446389546</c:v>
                </c:pt>
                <c:pt idx="103">
                  <c:v>53.359906137233963</c:v>
                </c:pt>
                <c:pt idx="104">
                  <c:v>49.830138360317953</c:v>
                </c:pt>
                <c:pt idx="105">
                  <c:v>54.53846790030768</c:v>
                </c:pt>
                <c:pt idx="106">
                  <c:v>51.411642594930086</c:v>
                </c:pt>
                <c:pt idx="107">
                  <c:v>48.1008503329031</c:v>
                </c:pt>
                <c:pt idx="108">
                  <c:v>56.943594279991267</c:v>
                </c:pt>
                <c:pt idx="109">
                  <c:v>56.04962978993202</c:v>
                </c:pt>
                <c:pt idx="110">
                  <c:v>56.259667003290815</c:v>
                </c:pt>
                <c:pt idx="111">
                  <c:v>55.917310247264389</c:v>
                </c:pt>
                <c:pt idx="112">
                  <c:v>57.304074215537781</c:v>
                </c:pt>
                <c:pt idx="113">
                  <c:v>52.782701495673678</c:v>
                </c:pt>
                <c:pt idx="114">
                  <c:v>58.71323654905639</c:v>
                </c:pt>
                <c:pt idx="115">
                  <c:v>56.586000809860394</c:v>
                </c:pt>
                <c:pt idx="116">
                  <c:v>60.899436355376203</c:v>
                </c:pt>
                <c:pt idx="117">
                  <c:v>58.609902328923575</c:v>
                </c:pt>
                <c:pt idx="118">
                  <c:v>57.733761505938013</c:v>
                </c:pt>
                <c:pt idx="119">
                  <c:v>50.330073674589997</c:v>
                </c:pt>
                <c:pt idx="120">
                  <c:v>53.717495976392897</c:v>
                </c:pt>
                <c:pt idx="121">
                  <c:v>56.786419640890266</c:v>
                </c:pt>
                <c:pt idx="122">
                  <c:v>52.649858031224404</c:v>
                </c:pt>
                <c:pt idx="123">
                  <c:v>54.499301512039793</c:v>
                </c:pt>
                <c:pt idx="124">
                  <c:v>51.046846859071806</c:v>
                </c:pt>
                <c:pt idx="125">
                  <c:v>49.785842122294746</c:v>
                </c:pt>
                <c:pt idx="126">
                  <c:v>49.680930087724043</c:v>
                </c:pt>
                <c:pt idx="127">
                  <c:v>59.728625734107695</c:v>
                </c:pt>
                <c:pt idx="128">
                  <c:v>52.613992475549281</c:v>
                </c:pt>
                <c:pt idx="129">
                  <c:v>51.66142610027174</c:v>
                </c:pt>
                <c:pt idx="130">
                  <c:v>55.562011465861602</c:v>
                </c:pt>
                <c:pt idx="131">
                  <c:v>55.435617851953616</c:v>
                </c:pt>
                <c:pt idx="132">
                  <c:v>57.038998013517173</c:v>
                </c:pt>
                <c:pt idx="133">
                  <c:v>54.717457109462657</c:v>
                </c:pt>
                <c:pt idx="134">
                  <c:v>54.224830213355688</c:v>
                </c:pt>
                <c:pt idx="135">
                  <c:v>53.048212265191317</c:v>
                </c:pt>
                <c:pt idx="136">
                  <c:v>56.122047883809344</c:v>
                </c:pt>
                <c:pt idx="137">
                  <c:v>58.101667821822616</c:v>
                </c:pt>
                <c:pt idx="138">
                  <c:v>56.695649834956299</c:v>
                </c:pt>
                <c:pt idx="139">
                  <c:v>54.064815842828544</c:v>
                </c:pt>
                <c:pt idx="140">
                  <c:v>51.379950919067774</c:v>
                </c:pt>
                <c:pt idx="141">
                  <c:v>53.859453596220575</c:v>
                </c:pt>
                <c:pt idx="142">
                  <c:v>54.779872297154647</c:v>
                </c:pt>
                <c:pt idx="143">
                  <c:v>52.882388125906601</c:v>
                </c:pt>
                <c:pt idx="144">
                  <c:v>51.85950532401575</c:v>
                </c:pt>
                <c:pt idx="145">
                  <c:v>44.191505891281921</c:v>
                </c:pt>
                <c:pt idx="146">
                  <c:v>40.493699696148418</c:v>
                </c:pt>
                <c:pt idx="147">
                  <c:v>44.929432059142137</c:v>
                </c:pt>
                <c:pt idx="148">
                  <c:v>43.893593759498586</c:v>
                </c:pt>
                <c:pt idx="149">
                  <c:v>45.661340722231287</c:v>
                </c:pt>
                <c:pt idx="150">
                  <c:v>44.658746691110458</c:v>
                </c:pt>
                <c:pt idx="151">
                  <c:v>47.035818365651778</c:v>
                </c:pt>
                <c:pt idx="152">
                  <c:v>40.904034991072571</c:v>
                </c:pt>
                <c:pt idx="153">
                  <c:v>36.695538458365441</c:v>
                </c:pt>
                <c:pt idx="154">
                  <c:v>34.645263269273705</c:v>
                </c:pt>
                <c:pt idx="155">
                  <c:v>34.699190282573241</c:v>
                </c:pt>
                <c:pt idx="156">
                  <c:v>34.670705864086806</c:v>
                </c:pt>
                <c:pt idx="157">
                  <c:v>36.985370752394495</c:v>
                </c:pt>
                <c:pt idx="158">
                  <c:v>42.723077407525786</c:v>
                </c:pt>
                <c:pt idx="159">
                  <c:v>41.530548619768425</c:v>
                </c:pt>
                <c:pt idx="160">
                  <c:v>42.326489764900117</c:v>
                </c:pt>
                <c:pt idx="161">
                  <c:v>37.29629025506113</c:v>
                </c:pt>
                <c:pt idx="162">
                  <c:v>42.034854106226796</c:v>
                </c:pt>
                <c:pt idx="163">
                  <c:v>41.846621341713437</c:v>
                </c:pt>
                <c:pt idx="164">
                  <c:v>42.723086335122765</c:v>
                </c:pt>
                <c:pt idx="165">
                  <c:v>45.72197516696162</c:v>
                </c:pt>
                <c:pt idx="166">
                  <c:v>43.358017800488192</c:v>
                </c:pt>
                <c:pt idx="167">
                  <c:v>43.99900449988899</c:v>
                </c:pt>
                <c:pt idx="168">
                  <c:v>43.685479074283251</c:v>
                </c:pt>
                <c:pt idx="169">
                  <c:v>45.033596750676203</c:v>
                </c:pt>
                <c:pt idx="170">
                  <c:v>46.008209289371202</c:v>
                </c:pt>
                <c:pt idx="171">
                  <c:v>47.960313004828684</c:v>
                </c:pt>
                <c:pt idx="172">
                  <c:v>46.416473521909097</c:v>
                </c:pt>
                <c:pt idx="173">
                  <c:v>46.960104697332</c:v>
                </c:pt>
                <c:pt idx="174">
                  <c:v>48.067017753724997</c:v>
                </c:pt>
                <c:pt idx="175">
                  <c:v>47.765876542155077</c:v>
                </c:pt>
                <c:pt idx="176" formatCode="_(* #,##0.0_);_(* \(#,##0.0\);_(* &quot;-&quot;??_);_(@_)">
                  <c:v>49.9765444159952</c:v>
                </c:pt>
                <c:pt idx="177" formatCode="_(* #,##0.0_);_(* \(#,##0.0\);_(* &quot;-&quot;??_);_(@_)">
                  <c:v>48.667764501147573</c:v>
                </c:pt>
                <c:pt idx="178" formatCode="_(* #,##0.0_);_(* \(#,##0.0\);_(* &quot;-&quot;??_);_(@_)">
                  <c:v>50.923434107548445</c:v>
                </c:pt>
                <c:pt idx="179" formatCode="_(* #,##0.0_);_(* \(#,##0.0\);_(* &quot;-&quot;??_);_(@_)">
                  <c:v>52.452956290089119</c:v>
                </c:pt>
                <c:pt idx="180">
                  <c:v>50.105226706305601</c:v>
                </c:pt>
                <c:pt idx="181">
                  <c:v>49.722565224889912</c:v>
                </c:pt>
                <c:pt idx="182">
                  <c:v>49.905237726581824</c:v>
                </c:pt>
                <c:pt idx="183">
                  <c:v>48.343568815883835</c:v>
                </c:pt>
                <c:pt idx="184">
                  <c:v>48.276889218545151</c:v>
                </c:pt>
                <c:pt idx="185">
                  <c:v>48.558714590600012</c:v>
                </c:pt>
                <c:pt idx="186">
                  <c:v>46.235840956319443</c:v>
                </c:pt>
                <c:pt idx="187">
                  <c:v>50.277650021206227</c:v>
                </c:pt>
                <c:pt idx="188">
                  <c:v>46.520545953748197</c:v>
                </c:pt>
                <c:pt idx="189">
                  <c:v>48.698741141093677</c:v>
                </c:pt>
                <c:pt idx="190">
                  <c:v>50.703460420969193</c:v>
                </c:pt>
                <c:pt idx="191">
                  <c:v>50.501902933227655</c:v>
                </c:pt>
                <c:pt idx="192">
                  <c:v>50.334441242750408</c:v>
                </c:pt>
                <c:pt idx="193">
                  <c:v>50.012418929309852</c:v>
                </c:pt>
                <c:pt idx="194">
                  <c:v>50.272613594111789</c:v>
                </c:pt>
                <c:pt idx="195">
                  <c:v>49.685713582398549</c:v>
                </c:pt>
                <c:pt idx="196">
                  <c:v>46.657829532024728</c:v>
                </c:pt>
                <c:pt idx="197">
                  <c:v>48.082899392102981</c:v>
                </c:pt>
                <c:pt idx="198">
                  <c:v>49.058602987325074</c:v>
                </c:pt>
                <c:pt idx="199">
                  <c:v>49.734627102040754</c:v>
                </c:pt>
                <c:pt idx="200">
                  <c:v>50.285785407495688</c:v>
                </c:pt>
                <c:pt idx="201">
                  <c:v>51.572903972398386</c:v>
                </c:pt>
                <c:pt idx="202">
                  <c:v>52.555484443450055</c:v>
                </c:pt>
                <c:pt idx="203">
                  <c:v>51.556462030357245</c:v>
                </c:pt>
                <c:pt idx="204">
                  <c:v>54.037464030638013</c:v>
                </c:pt>
                <c:pt idx="205">
                  <c:v>54.292409136468777</c:v>
                </c:pt>
                <c:pt idx="206">
                  <c:v>52.631437748895259</c:v>
                </c:pt>
                <c:pt idx="207">
                  <c:v>50.662958014478967</c:v>
                </c:pt>
                <c:pt idx="208">
                  <c:v>52.80733749049535</c:v>
                </c:pt>
                <c:pt idx="209">
                  <c:v>52.26896417455761</c:v>
                </c:pt>
                <c:pt idx="210">
                  <c:v>51.833138508047867</c:v>
                </c:pt>
                <c:pt idx="211">
                  <c:v>52.949394809820852</c:v>
                </c:pt>
                <c:pt idx="212">
                  <c:v>52.603571413158221</c:v>
                </c:pt>
                <c:pt idx="213">
                  <c:v>50.899164276141647</c:v>
                </c:pt>
                <c:pt idx="214">
                  <c:v>50.358368534013842</c:v>
                </c:pt>
                <c:pt idx="215">
                  <c:v>49.045557502635475</c:v>
                </c:pt>
                <c:pt idx="216">
                  <c:v>50.835901768691983</c:v>
                </c:pt>
                <c:pt idx="217">
                  <c:v>51.044288666516948</c:v>
                </c:pt>
                <c:pt idx="218">
                  <c:v>49.569496732440655</c:v>
                </c:pt>
                <c:pt idx="219">
                  <c:v>52.327816092644397</c:v>
                </c:pt>
                <c:pt idx="220">
                  <c:v>51.805638244018333</c:v>
                </c:pt>
                <c:pt idx="221">
                  <c:v>52.781589939704624</c:v>
                </c:pt>
                <c:pt idx="222">
                  <c:v>53.71533531625002</c:v>
                </c:pt>
                <c:pt idx="223">
                  <c:v>52.358434594245878</c:v>
                </c:pt>
                <c:pt idx="224">
                  <c:v>53.824875995610768</c:v>
                </c:pt>
                <c:pt idx="225">
                  <c:v>52.768420456560889</c:v>
                </c:pt>
                <c:pt idx="226">
                  <c:v>51.927366986313494</c:v>
                </c:pt>
                <c:pt idx="227">
                  <c:v>52.88208885572832</c:v>
                </c:pt>
                <c:pt idx="228">
                  <c:v>50.554278317708899</c:v>
                </c:pt>
                <c:pt idx="229">
                  <c:v>51.23071154157013</c:v>
                </c:pt>
                <c:pt idx="230">
                  <c:v>52.015292928292709</c:v>
                </c:pt>
                <c:pt idx="231">
                  <c:v>51.006269433230081</c:v>
                </c:pt>
                <c:pt idx="232">
                  <c:v>51.295722442061944</c:v>
                </c:pt>
                <c:pt idx="233">
                  <c:v>54.586739368931021</c:v>
                </c:pt>
                <c:pt idx="234">
                  <c:v>52.947699230330095</c:v>
                </c:pt>
                <c:pt idx="235">
                  <c:v>48.733764856813387</c:v>
                </c:pt>
                <c:pt idx="236">
                  <c:v>53.032283536959937</c:v>
                </c:pt>
                <c:pt idx="237">
                  <c:v>52.31268378220107</c:v>
                </c:pt>
                <c:pt idx="238">
                  <c:v>49.885911641588343</c:v>
                </c:pt>
                <c:pt idx="239">
                  <c:v>50.976362030746799</c:v>
                </c:pt>
                <c:pt idx="240">
                  <c:v>49.721869366651866</c:v>
                </c:pt>
                <c:pt idx="241">
                  <c:v>51.365702002499248</c:v>
                </c:pt>
                <c:pt idx="242">
                  <c:v>51.821950002154843</c:v>
                </c:pt>
                <c:pt idx="243">
                  <c:v>51.661449865485459</c:v>
                </c:pt>
                <c:pt idx="244">
                  <c:v>52.233306110867808</c:v>
                </c:pt>
                <c:pt idx="245">
                  <c:v>51.402736054222792</c:v>
                </c:pt>
                <c:pt idx="246">
                  <c:v>51.232589033639982</c:v>
                </c:pt>
                <c:pt idx="247">
                  <c:v>49.664263666832646</c:v>
                </c:pt>
                <c:pt idx="248">
                  <c:v>49.618609631677366</c:v>
                </c:pt>
                <c:pt idx="249">
                  <c:v>50.821568674858042</c:v>
                </c:pt>
                <c:pt idx="250">
                  <c:v>49.754836085161344</c:v>
                </c:pt>
                <c:pt idx="251">
                  <c:v>55.112883323387415</c:v>
                </c:pt>
                <c:pt idx="252">
                  <c:v>48.037728239069338</c:v>
                </c:pt>
                <c:pt idx="253">
                  <c:v>51.343446896893596</c:v>
                </c:pt>
                <c:pt idx="254">
                  <c:v>54.527064359035109</c:v>
                </c:pt>
                <c:pt idx="255">
                  <c:v>51.62752658876154</c:v>
                </c:pt>
                <c:pt idx="256">
                  <c:v>52.72213626709064</c:v>
                </c:pt>
                <c:pt idx="257">
                  <c:v>54.019786143053892</c:v>
                </c:pt>
                <c:pt idx="258">
                  <c:v>52.674417331561365</c:v>
                </c:pt>
                <c:pt idx="259">
                  <c:v>53.713324699091714</c:v>
                </c:pt>
                <c:pt idx="260">
                  <c:v>50.427659835011404</c:v>
                </c:pt>
                <c:pt idx="261">
                  <c:v>51.729034471750658</c:v>
                </c:pt>
                <c:pt idx="262">
                  <c:v>53.110606687608154</c:v>
                </c:pt>
                <c:pt idx="263">
                  <c:v>52.269818976263224</c:v>
                </c:pt>
                <c:pt idx="264">
                  <c:v>51.807641167151353</c:v>
                </c:pt>
                <c:pt idx="265">
                  <c:v>52.171329925914129</c:v>
                </c:pt>
                <c:pt idx="266">
                  <c:v>52.529637243913847</c:v>
                </c:pt>
                <c:pt idx="267">
                  <c:v>52.608030205369687</c:v>
                </c:pt>
                <c:pt idx="268">
                  <c:v>53.150312265119311</c:v>
                </c:pt>
                <c:pt idx="269">
                  <c:v>52.16666679083734</c:v>
                </c:pt>
                <c:pt idx="270">
                  <c:v>51.861825763476027</c:v>
                </c:pt>
                <c:pt idx="271">
                  <c:v>54.8156231986721</c:v>
                </c:pt>
                <c:pt idx="272">
                  <c:v>51.407824933297924</c:v>
                </c:pt>
                <c:pt idx="273">
                  <c:v>50.021124865429975</c:v>
                </c:pt>
                <c:pt idx="274">
                  <c:v>52.365452482150751</c:v>
                </c:pt>
                <c:pt idx="275">
                  <c:v>49.926722604721256</c:v>
                </c:pt>
                <c:pt idx="276">
                  <c:v>52.853349373644548</c:v>
                </c:pt>
                <c:pt idx="277">
                  <c:v>50.640680336231412</c:v>
                </c:pt>
                <c:pt idx="278">
                  <c:v>48.953657974427593</c:v>
                </c:pt>
                <c:pt idx="279">
                  <c:v>51.033540748593524</c:v>
                </c:pt>
                <c:pt idx="280">
                  <c:v>50.925034300094723</c:v>
                </c:pt>
                <c:pt idx="281">
                  <c:v>49.899395796789022</c:v>
                </c:pt>
                <c:pt idx="282">
                  <c:v>51.187081888804094</c:v>
                </c:pt>
                <c:pt idx="283">
                  <c:v>48.20650191913451</c:v>
                </c:pt>
                <c:pt idx="284">
                  <c:v>49.179723903183152</c:v>
                </c:pt>
                <c:pt idx="285">
                  <c:v>50.767925158124562</c:v>
                </c:pt>
                <c:pt idx="286">
                  <c:v>50.823342530756918</c:v>
                </c:pt>
                <c:pt idx="287">
                  <c:v>51.65468531404597</c:v>
                </c:pt>
                <c:pt idx="288">
                  <c:v>50.086796220186692</c:v>
                </c:pt>
                <c:pt idx="289">
                  <c:v>53.688981336710683</c:v>
                </c:pt>
                <c:pt idx="290">
                  <c:v>33.97401650476418</c:v>
                </c:pt>
                <c:pt idx="291">
                  <c:v>29.605225868980078</c:v>
                </c:pt>
                <c:pt idx="292">
                  <c:v>32.486575900316652</c:v>
                </c:pt>
                <c:pt idx="293">
                  <c:v>40.481376500235328</c:v>
                </c:pt>
                <c:pt idx="294">
                  <c:v>40.893118832708133</c:v>
                </c:pt>
                <c:pt idx="295">
                  <c:v>41.147178864320161</c:v>
                </c:pt>
                <c:pt idx="296">
                  <c:v>45.257754650856029</c:v>
                </c:pt>
                <c:pt idx="297">
                  <c:v>46.477115575820321</c:v>
                </c:pt>
                <c:pt idx="298">
                  <c:v>46.053677806771795</c:v>
                </c:pt>
                <c:pt idx="299">
                  <c:v>42.482311465347692</c:v>
                </c:pt>
                <c:pt idx="300">
                  <c:v>46.33159428854399</c:v>
                </c:pt>
                <c:pt idx="301">
                  <c:v>53.512549346370214</c:v>
                </c:pt>
                <c:pt idx="302">
                  <c:v>54.077369016072922</c:v>
                </c:pt>
                <c:pt idx="303">
                  <c:v>56.331848966408735</c:v>
                </c:pt>
                <c:pt idx="304">
                  <c:v>57.684501800433686</c:v>
                </c:pt>
                <c:pt idx="305">
                  <c:v>56.532064113446509</c:v>
                </c:pt>
                <c:pt idx="306">
                  <c:v>54.906416797338181</c:v>
                </c:pt>
                <c:pt idx="307">
                  <c:v>55.399706923235883</c:v>
                </c:pt>
                <c:pt idx="308">
                  <c:v>55.217097336496622</c:v>
                </c:pt>
                <c:pt idx="309">
                  <c:v>54.771352267101179</c:v>
                </c:pt>
                <c:pt idx="310">
                  <c:v>53.668163793563437</c:v>
                </c:pt>
                <c:pt idx="311">
                  <c:v>52.556628831292976</c:v>
                </c:pt>
                <c:pt idx="312">
                  <c:v>53.127417162751179</c:v>
                </c:pt>
                <c:pt idx="313">
                  <c:v>52.180166609586863</c:v>
                </c:pt>
                <c:pt idx="314">
                  <c:v>56.081074371156795</c:v>
                </c:pt>
                <c:pt idx="315">
                  <c:v>55.016662198128166</c:v>
                </c:pt>
                <c:pt idx="316">
                  <c:v>52.209127350011485</c:v>
                </c:pt>
                <c:pt idx="317">
                  <c:v>51.746958174944851</c:v>
                </c:pt>
                <c:pt idx="318">
                  <c:v>50.354386142114073</c:v>
                </c:pt>
                <c:pt idx="319">
                  <c:v>52.384465272548084</c:v>
                </c:pt>
                <c:pt idx="320">
                  <c:v>51.967079569148076</c:v>
                </c:pt>
                <c:pt idx="321">
                  <c:v>48.55660919122424</c:v>
                </c:pt>
                <c:pt idx="322">
                  <c:v>48.36156936739583</c:v>
                </c:pt>
                <c:pt idx="323">
                  <c:v>49.188339069700206</c:v>
                </c:pt>
                <c:pt idx="324">
                  <c:v>50.517730706042322</c:v>
                </c:pt>
                <c:pt idx="325">
                  <c:v>48.407527339505677</c:v>
                </c:pt>
                <c:pt idx="326">
                  <c:v>50.091609595306714</c:v>
                </c:pt>
                <c:pt idx="327">
                  <c:v>48.114535163604529</c:v>
                </c:pt>
                <c:pt idx="328">
                  <c:v>49.65465962389618</c:v>
                </c:pt>
                <c:pt idx="329">
                  <c:v>48.917467250018582</c:v>
                </c:pt>
                <c:pt idx="330">
                  <c:v>48.933773879424059</c:v>
                </c:pt>
                <c:pt idx="331">
                  <c:v>47.440469304836732</c:v>
                </c:pt>
                <c:pt idx="332">
                  <c:v>46.25785459353412</c:v>
                </c:pt>
                <c:pt idx="333">
                  <c:v>44.708441722258634</c:v>
                </c:pt>
                <c:pt idx="334">
                  <c:v>45.942757000727561</c:v>
                </c:pt>
                <c:pt idx="335">
                  <c:v>46.136928354012817</c:v>
                </c:pt>
                <c:pt idx="336">
                  <c:v>46.361840863710782</c:v>
                </c:pt>
                <c:pt idx="337">
                  <c:v>49.523762882533191</c:v>
                </c:pt>
                <c:pt idx="338">
                  <c:v>44.528365115015447</c:v>
                </c:pt>
                <c:pt idx="339">
                  <c:v>48.402483723491237</c:v>
                </c:pt>
                <c:pt idx="340">
                  <c:v>42.018824428433348</c:v>
                </c:pt>
                <c:pt idx="341">
                  <c:v>46.010838733342119</c:v>
                </c:pt>
                <c:pt idx="342">
                  <c:v>47.341958820692113</c:v>
                </c:pt>
                <c:pt idx="343">
                  <c:v>45.577581563286842</c:v>
                </c:pt>
                <c:pt idx="344">
                  <c:v>47.198383761119054</c:v>
                </c:pt>
                <c:pt idx="345">
                  <c:v>49.45197789058161</c:v>
                </c:pt>
                <c:pt idx="346">
                  <c:v>49.400473244521578</c:v>
                </c:pt>
                <c:pt idx="347">
                  <c:v>43.48446477209923</c:v>
                </c:pt>
                <c:pt idx="348">
                  <c:v>45.584546020387421</c:v>
                </c:pt>
                <c:pt idx="349">
                  <c:v>46.371615703948592</c:v>
                </c:pt>
                <c:pt idx="350">
                  <c:v>44.935519814347508</c:v>
                </c:pt>
                <c:pt idx="351">
                  <c:v>44.498433185831239</c:v>
                </c:pt>
                <c:pt idx="352">
                  <c:v>46.197835018706876</c:v>
                </c:pt>
                <c:pt idx="353">
                  <c:v>46.649626389148949</c:v>
                </c:pt>
                <c:pt idx="354">
                  <c:v>45.915078176775623</c:v>
                </c:pt>
                <c:pt idx="355">
                  <c:v>46.944933824293628</c:v>
                </c:pt>
                <c:pt idx="356">
                  <c:v>44.084940680039452</c:v>
                </c:pt>
                <c:pt idx="357">
                  <c:v>46.707205952599246</c:v>
                </c:pt>
                <c:pt idx="358">
                  <c:v>44.95765543454219</c:v>
                </c:pt>
                <c:pt idx="359">
                  <c:v>47.112272163868361</c:v>
                </c:pt>
                <c:pt idx="360">
                  <c:v>43.84742455863659</c:v>
                </c:pt>
                <c:pt idx="361">
                  <c:v>49.391665245323779</c:v>
                </c:pt>
                <c:pt idx="362">
                  <c:v>49.785969949783983</c:v>
                </c:pt>
                <c:pt idx="363">
                  <c:v>48.326751195177714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1CC-4739-A405-C5134A35201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/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Sheet1!$C$2:$C$373</c:f>
              <c:numCache>
                <c:formatCode>General</c:formatCode>
                <c:ptCount val="372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47">
                  <c:v>50</c:v>
                </c:pt>
                <c:pt idx="148">
                  <c:v>50</c:v>
                </c:pt>
                <c:pt idx="149">
                  <c:v>50</c:v>
                </c:pt>
                <c:pt idx="150">
                  <c:v>50</c:v>
                </c:pt>
                <c:pt idx="151">
                  <c:v>50</c:v>
                </c:pt>
                <c:pt idx="152">
                  <c:v>50</c:v>
                </c:pt>
                <c:pt idx="153">
                  <c:v>50</c:v>
                </c:pt>
                <c:pt idx="154">
                  <c:v>50</c:v>
                </c:pt>
                <c:pt idx="155">
                  <c:v>50</c:v>
                </c:pt>
                <c:pt idx="156">
                  <c:v>50</c:v>
                </c:pt>
                <c:pt idx="157">
                  <c:v>50</c:v>
                </c:pt>
                <c:pt idx="158">
                  <c:v>50</c:v>
                </c:pt>
                <c:pt idx="159">
                  <c:v>50</c:v>
                </c:pt>
                <c:pt idx="160">
                  <c:v>50</c:v>
                </c:pt>
                <c:pt idx="161">
                  <c:v>50</c:v>
                </c:pt>
                <c:pt idx="162">
                  <c:v>50</c:v>
                </c:pt>
                <c:pt idx="163">
                  <c:v>50</c:v>
                </c:pt>
                <c:pt idx="164">
                  <c:v>50</c:v>
                </c:pt>
                <c:pt idx="165">
                  <c:v>50</c:v>
                </c:pt>
                <c:pt idx="166">
                  <c:v>50</c:v>
                </c:pt>
                <c:pt idx="167">
                  <c:v>50</c:v>
                </c:pt>
                <c:pt idx="168">
                  <c:v>50</c:v>
                </c:pt>
                <c:pt idx="169">
                  <c:v>50</c:v>
                </c:pt>
                <c:pt idx="170">
                  <c:v>50</c:v>
                </c:pt>
                <c:pt idx="171">
                  <c:v>50</c:v>
                </c:pt>
                <c:pt idx="172">
                  <c:v>50</c:v>
                </c:pt>
                <c:pt idx="173">
                  <c:v>50</c:v>
                </c:pt>
                <c:pt idx="174">
                  <c:v>50</c:v>
                </c:pt>
                <c:pt idx="175">
                  <c:v>50</c:v>
                </c:pt>
                <c:pt idx="176">
                  <c:v>50</c:v>
                </c:pt>
                <c:pt idx="177">
                  <c:v>50</c:v>
                </c:pt>
                <c:pt idx="178">
                  <c:v>50</c:v>
                </c:pt>
                <c:pt idx="179">
                  <c:v>50</c:v>
                </c:pt>
                <c:pt idx="180">
                  <c:v>50</c:v>
                </c:pt>
                <c:pt idx="181">
                  <c:v>50</c:v>
                </c:pt>
                <c:pt idx="182">
                  <c:v>50</c:v>
                </c:pt>
                <c:pt idx="183">
                  <c:v>50</c:v>
                </c:pt>
                <c:pt idx="184">
                  <c:v>50</c:v>
                </c:pt>
                <c:pt idx="185">
                  <c:v>50</c:v>
                </c:pt>
                <c:pt idx="186">
                  <c:v>50</c:v>
                </c:pt>
                <c:pt idx="187">
                  <c:v>50</c:v>
                </c:pt>
                <c:pt idx="188">
                  <c:v>50</c:v>
                </c:pt>
                <c:pt idx="189">
                  <c:v>50</c:v>
                </c:pt>
                <c:pt idx="190">
                  <c:v>50</c:v>
                </c:pt>
                <c:pt idx="191">
                  <c:v>50</c:v>
                </c:pt>
                <c:pt idx="192">
                  <c:v>50</c:v>
                </c:pt>
                <c:pt idx="193">
                  <c:v>50</c:v>
                </c:pt>
                <c:pt idx="194">
                  <c:v>50</c:v>
                </c:pt>
                <c:pt idx="195">
                  <c:v>50</c:v>
                </c:pt>
                <c:pt idx="196">
                  <c:v>50</c:v>
                </c:pt>
                <c:pt idx="197">
                  <c:v>50</c:v>
                </c:pt>
                <c:pt idx="198">
                  <c:v>50</c:v>
                </c:pt>
                <c:pt idx="199">
                  <c:v>50</c:v>
                </c:pt>
                <c:pt idx="200">
                  <c:v>50</c:v>
                </c:pt>
                <c:pt idx="201">
                  <c:v>50</c:v>
                </c:pt>
                <c:pt idx="202">
                  <c:v>50</c:v>
                </c:pt>
                <c:pt idx="203">
                  <c:v>50</c:v>
                </c:pt>
                <c:pt idx="204">
                  <c:v>50</c:v>
                </c:pt>
                <c:pt idx="205">
                  <c:v>50</c:v>
                </c:pt>
                <c:pt idx="206">
                  <c:v>50</c:v>
                </c:pt>
                <c:pt idx="207">
                  <c:v>50</c:v>
                </c:pt>
                <c:pt idx="208">
                  <c:v>50</c:v>
                </c:pt>
                <c:pt idx="209">
                  <c:v>50</c:v>
                </c:pt>
                <c:pt idx="210">
                  <c:v>50</c:v>
                </c:pt>
                <c:pt idx="211">
                  <c:v>50</c:v>
                </c:pt>
                <c:pt idx="212">
                  <c:v>50</c:v>
                </c:pt>
                <c:pt idx="213">
                  <c:v>50</c:v>
                </c:pt>
                <c:pt idx="214">
                  <c:v>50</c:v>
                </c:pt>
                <c:pt idx="215">
                  <c:v>50</c:v>
                </c:pt>
                <c:pt idx="216">
                  <c:v>50</c:v>
                </c:pt>
                <c:pt idx="217">
                  <c:v>50</c:v>
                </c:pt>
                <c:pt idx="218">
                  <c:v>50</c:v>
                </c:pt>
                <c:pt idx="219">
                  <c:v>50</c:v>
                </c:pt>
                <c:pt idx="220">
                  <c:v>50</c:v>
                </c:pt>
                <c:pt idx="221">
                  <c:v>50</c:v>
                </c:pt>
                <c:pt idx="222">
                  <c:v>50</c:v>
                </c:pt>
                <c:pt idx="223">
                  <c:v>50</c:v>
                </c:pt>
                <c:pt idx="224">
                  <c:v>50</c:v>
                </c:pt>
                <c:pt idx="225">
                  <c:v>50</c:v>
                </c:pt>
                <c:pt idx="226">
                  <c:v>50</c:v>
                </c:pt>
                <c:pt idx="227">
                  <c:v>50</c:v>
                </c:pt>
                <c:pt idx="228">
                  <c:v>50</c:v>
                </c:pt>
                <c:pt idx="229">
                  <c:v>50</c:v>
                </c:pt>
                <c:pt idx="230">
                  <c:v>50</c:v>
                </c:pt>
                <c:pt idx="231">
                  <c:v>50</c:v>
                </c:pt>
                <c:pt idx="232">
                  <c:v>50</c:v>
                </c:pt>
                <c:pt idx="233">
                  <c:v>50</c:v>
                </c:pt>
                <c:pt idx="234">
                  <c:v>50</c:v>
                </c:pt>
                <c:pt idx="235">
                  <c:v>50</c:v>
                </c:pt>
                <c:pt idx="236">
                  <c:v>50</c:v>
                </c:pt>
                <c:pt idx="237">
                  <c:v>50</c:v>
                </c:pt>
                <c:pt idx="238">
                  <c:v>50</c:v>
                </c:pt>
                <c:pt idx="239">
                  <c:v>50</c:v>
                </c:pt>
                <c:pt idx="240">
                  <c:v>50</c:v>
                </c:pt>
                <c:pt idx="241">
                  <c:v>50</c:v>
                </c:pt>
                <c:pt idx="242">
                  <c:v>50</c:v>
                </c:pt>
                <c:pt idx="243">
                  <c:v>50</c:v>
                </c:pt>
                <c:pt idx="244">
                  <c:v>50</c:v>
                </c:pt>
                <c:pt idx="245">
                  <c:v>50</c:v>
                </c:pt>
                <c:pt idx="246">
                  <c:v>50</c:v>
                </c:pt>
                <c:pt idx="247">
                  <c:v>50</c:v>
                </c:pt>
                <c:pt idx="248">
                  <c:v>50</c:v>
                </c:pt>
                <c:pt idx="249">
                  <c:v>50</c:v>
                </c:pt>
                <c:pt idx="250">
                  <c:v>50</c:v>
                </c:pt>
                <c:pt idx="251">
                  <c:v>50</c:v>
                </c:pt>
                <c:pt idx="252">
                  <c:v>50</c:v>
                </c:pt>
                <c:pt idx="253">
                  <c:v>50</c:v>
                </c:pt>
                <c:pt idx="254">
                  <c:v>50</c:v>
                </c:pt>
                <c:pt idx="255">
                  <c:v>50</c:v>
                </c:pt>
                <c:pt idx="256">
                  <c:v>50</c:v>
                </c:pt>
                <c:pt idx="257">
                  <c:v>50</c:v>
                </c:pt>
                <c:pt idx="258">
                  <c:v>50</c:v>
                </c:pt>
                <c:pt idx="259">
                  <c:v>50</c:v>
                </c:pt>
                <c:pt idx="260">
                  <c:v>50</c:v>
                </c:pt>
                <c:pt idx="261">
                  <c:v>50</c:v>
                </c:pt>
                <c:pt idx="262">
                  <c:v>50</c:v>
                </c:pt>
                <c:pt idx="263">
                  <c:v>50</c:v>
                </c:pt>
                <c:pt idx="264">
                  <c:v>50</c:v>
                </c:pt>
                <c:pt idx="265">
                  <c:v>50</c:v>
                </c:pt>
                <c:pt idx="266">
                  <c:v>50</c:v>
                </c:pt>
                <c:pt idx="267">
                  <c:v>50</c:v>
                </c:pt>
                <c:pt idx="268">
                  <c:v>50</c:v>
                </c:pt>
                <c:pt idx="269">
                  <c:v>50</c:v>
                </c:pt>
                <c:pt idx="270">
                  <c:v>50</c:v>
                </c:pt>
                <c:pt idx="271">
                  <c:v>50</c:v>
                </c:pt>
                <c:pt idx="272">
                  <c:v>50</c:v>
                </c:pt>
                <c:pt idx="273">
                  <c:v>50</c:v>
                </c:pt>
                <c:pt idx="274">
                  <c:v>50</c:v>
                </c:pt>
                <c:pt idx="275">
                  <c:v>50</c:v>
                </c:pt>
                <c:pt idx="276">
                  <c:v>50</c:v>
                </c:pt>
                <c:pt idx="277">
                  <c:v>50</c:v>
                </c:pt>
                <c:pt idx="278">
                  <c:v>50</c:v>
                </c:pt>
                <c:pt idx="279">
                  <c:v>50</c:v>
                </c:pt>
                <c:pt idx="280">
                  <c:v>50</c:v>
                </c:pt>
                <c:pt idx="281">
                  <c:v>50</c:v>
                </c:pt>
                <c:pt idx="282">
                  <c:v>50</c:v>
                </c:pt>
                <c:pt idx="283">
                  <c:v>50</c:v>
                </c:pt>
                <c:pt idx="284">
                  <c:v>50</c:v>
                </c:pt>
                <c:pt idx="285">
                  <c:v>50</c:v>
                </c:pt>
                <c:pt idx="286">
                  <c:v>50</c:v>
                </c:pt>
                <c:pt idx="287">
                  <c:v>50</c:v>
                </c:pt>
                <c:pt idx="288">
                  <c:v>50</c:v>
                </c:pt>
                <c:pt idx="289">
                  <c:v>50</c:v>
                </c:pt>
                <c:pt idx="290">
                  <c:v>50</c:v>
                </c:pt>
                <c:pt idx="291">
                  <c:v>50</c:v>
                </c:pt>
                <c:pt idx="292">
                  <c:v>50</c:v>
                </c:pt>
                <c:pt idx="293">
                  <c:v>50</c:v>
                </c:pt>
                <c:pt idx="294">
                  <c:v>50</c:v>
                </c:pt>
                <c:pt idx="295">
                  <c:v>50</c:v>
                </c:pt>
                <c:pt idx="296">
                  <c:v>50</c:v>
                </c:pt>
                <c:pt idx="297">
                  <c:v>50</c:v>
                </c:pt>
                <c:pt idx="298">
                  <c:v>50</c:v>
                </c:pt>
                <c:pt idx="299">
                  <c:v>50</c:v>
                </c:pt>
                <c:pt idx="300">
                  <c:v>50</c:v>
                </c:pt>
                <c:pt idx="301">
                  <c:v>50</c:v>
                </c:pt>
                <c:pt idx="302">
                  <c:v>50</c:v>
                </c:pt>
                <c:pt idx="303">
                  <c:v>50</c:v>
                </c:pt>
                <c:pt idx="304">
                  <c:v>50</c:v>
                </c:pt>
                <c:pt idx="305">
                  <c:v>50</c:v>
                </c:pt>
                <c:pt idx="306">
                  <c:v>50</c:v>
                </c:pt>
                <c:pt idx="307">
                  <c:v>50</c:v>
                </c:pt>
                <c:pt idx="308">
                  <c:v>50</c:v>
                </c:pt>
                <c:pt idx="309">
                  <c:v>50</c:v>
                </c:pt>
                <c:pt idx="310">
                  <c:v>50</c:v>
                </c:pt>
                <c:pt idx="311">
                  <c:v>50</c:v>
                </c:pt>
                <c:pt idx="312">
                  <c:v>50</c:v>
                </c:pt>
                <c:pt idx="313">
                  <c:v>50</c:v>
                </c:pt>
                <c:pt idx="314">
                  <c:v>50</c:v>
                </c:pt>
                <c:pt idx="315">
                  <c:v>50</c:v>
                </c:pt>
                <c:pt idx="316">
                  <c:v>50</c:v>
                </c:pt>
                <c:pt idx="317">
                  <c:v>50</c:v>
                </c:pt>
                <c:pt idx="318">
                  <c:v>50</c:v>
                </c:pt>
                <c:pt idx="319">
                  <c:v>50</c:v>
                </c:pt>
                <c:pt idx="320">
                  <c:v>50</c:v>
                </c:pt>
                <c:pt idx="321">
                  <c:v>50</c:v>
                </c:pt>
                <c:pt idx="322">
                  <c:v>50</c:v>
                </c:pt>
                <c:pt idx="323">
                  <c:v>50</c:v>
                </c:pt>
                <c:pt idx="324">
                  <c:v>50</c:v>
                </c:pt>
                <c:pt idx="325">
                  <c:v>50</c:v>
                </c:pt>
                <c:pt idx="326">
                  <c:v>50</c:v>
                </c:pt>
                <c:pt idx="327">
                  <c:v>50</c:v>
                </c:pt>
                <c:pt idx="328">
                  <c:v>50</c:v>
                </c:pt>
                <c:pt idx="329">
                  <c:v>50</c:v>
                </c:pt>
                <c:pt idx="330">
                  <c:v>50</c:v>
                </c:pt>
                <c:pt idx="331">
                  <c:v>50</c:v>
                </c:pt>
                <c:pt idx="332">
                  <c:v>50</c:v>
                </c:pt>
                <c:pt idx="333">
                  <c:v>50</c:v>
                </c:pt>
                <c:pt idx="334">
                  <c:v>50</c:v>
                </c:pt>
                <c:pt idx="335">
                  <c:v>50</c:v>
                </c:pt>
                <c:pt idx="336">
                  <c:v>50</c:v>
                </c:pt>
                <c:pt idx="337">
                  <c:v>50</c:v>
                </c:pt>
                <c:pt idx="338">
                  <c:v>50</c:v>
                </c:pt>
                <c:pt idx="339">
                  <c:v>50</c:v>
                </c:pt>
                <c:pt idx="340">
                  <c:v>50</c:v>
                </c:pt>
                <c:pt idx="341">
                  <c:v>50</c:v>
                </c:pt>
                <c:pt idx="342">
                  <c:v>50</c:v>
                </c:pt>
                <c:pt idx="343">
                  <c:v>50</c:v>
                </c:pt>
                <c:pt idx="344">
                  <c:v>50</c:v>
                </c:pt>
                <c:pt idx="345">
                  <c:v>50</c:v>
                </c:pt>
                <c:pt idx="346">
                  <c:v>50</c:v>
                </c:pt>
                <c:pt idx="347">
                  <c:v>50</c:v>
                </c:pt>
                <c:pt idx="348">
                  <c:v>50</c:v>
                </c:pt>
                <c:pt idx="349">
                  <c:v>50</c:v>
                </c:pt>
                <c:pt idx="350">
                  <c:v>50</c:v>
                </c:pt>
                <c:pt idx="351">
                  <c:v>50</c:v>
                </c:pt>
                <c:pt idx="352">
                  <c:v>50</c:v>
                </c:pt>
                <c:pt idx="353">
                  <c:v>50</c:v>
                </c:pt>
                <c:pt idx="354">
                  <c:v>50</c:v>
                </c:pt>
                <c:pt idx="355">
                  <c:v>50</c:v>
                </c:pt>
                <c:pt idx="356">
                  <c:v>50</c:v>
                </c:pt>
                <c:pt idx="357">
                  <c:v>50</c:v>
                </c:pt>
                <c:pt idx="358">
                  <c:v>50</c:v>
                </c:pt>
                <c:pt idx="359">
                  <c:v>50</c:v>
                </c:pt>
                <c:pt idx="360">
                  <c:v>50</c:v>
                </c:pt>
                <c:pt idx="361">
                  <c:v>50</c:v>
                </c:pt>
                <c:pt idx="362">
                  <c:v>50</c:v>
                </c:pt>
                <c:pt idx="36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1CC-4739-A405-C5134A3520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6100440"/>
        <c:axId val="646091424"/>
      </c:lineChart>
      <c:catAx>
        <c:axId val="646100440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1100">
                <a:latin typeface="+mj-lt"/>
                <a:cs typeface="Arial" pitchFamily="34" charset="0"/>
              </a:defRPr>
            </a:pPr>
            <a:endParaRPr lang="en-US"/>
          </a:p>
        </c:txPr>
        <c:crossAx val="646091424"/>
        <c:crosses val="autoZero"/>
        <c:auto val="0"/>
        <c:lblAlgn val="ctr"/>
        <c:lblOffset val="100"/>
        <c:tickLblSkip val="12"/>
        <c:noMultiLvlLbl val="0"/>
      </c:catAx>
      <c:valAx>
        <c:axId val="646091424"/>
        <c:scaling>
          <c:orientation val="minMax"/>
          <c:max val="70"/>
          <c:min val="25"/>
        </c:scaling>
        <c:delete val="0"/>
        <c:axPos val="l"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46100440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9593807046634546E-2"/>
          <c:y val="9.1683374272692977E-2"/>
          <c:w val="0.88900139128853672"/>
          <c:h val="0.8008844471943327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Commercial</c:v>
                </c:pt>
              </c:strCache>
            </c:strRef>
          </c:tx>
          <c:spPr>
            <a:ln w="25400">
              <a:solidFill>
                <a:schemeClr val="accent3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Sheet1!$B$2:$B$373</c:f>
              <c:numCache>
                <c:formatCode>0.0</c:formatCode>
                <c:ptCount val="372"/>
                <c:pt idx="0">
                  <c:v>57.777916914672119</c:v>
                </c:pt>
                <c:pt idx="1">
                  <c:v>56.362858367269268</c:v>
                </c:pt>
                <c:pt idx="2">
                  <c:v>56.592155987586828</c:v>
                </c:pt>
                <c:pt idx="3">
                  <c:v>55.411881237007186</c:v>
                </c:pt>
                <c:pt idx="4">
                  <c:v>55.166212426403327</c:v>
                </c:pt>
                <c:pt idx="5">
                  <c:v>56.700336381727844</c:v>
                </c:pt>
                <c:pt idx="6">
                  <c:v>57.907721250805686</c:v>
                </c:pt>
                <c:pt idx="7">
                  <c:v>60.23458696213752</c:v>
                </c:pt>
                <c:pt idx="8">
                  <c:v>60.037308644545483</c:v>
                </c:pt>
                <c:pt idx="9">
                  <c:v>58.449204059630283</c:v>
                </c:pt>
                <c:pt idx="10">
                  <c:v>51.558939295561935</c:v>
                </c:pt>
                <c:pt idx="11">
                  <c:v>53.205651683042142</c:v>
                </c:pt>
                <c:pt idx="12">
                  <c:v>54.043124198325408</c:v>
                </c:pt>
                <c:pt idx="13">
                  <c:v>59.791255532537797</c:v>
                </c:pt>
                <c:pt idx="14">
                  <c:v>58.910707242614315</c:v>
                </c:pt>
                <c:pt idx="15">
                  <c:v>56.168777021004736</c:v>
                </c:pt>
                <c:pt idx="16">
                  <c:v>54.841749153759828</c:v>
                </c:pt>
                <c:pt idx="17">
                  <c:v>53.008992905567617</c:v>
                </c:pt>
                <c:pt idx="18">
                  <c:v>54.204246512640374</c:v>
                </c:pt>
                <c:pt idx="19">
                  <c:v>50.8532351966806</c:v>
                </c:pt>
                <c:pt idx="20">
                  <c:v>50.427799289900548</c:v>
                </c:pt>
                <c:pt idx="21">
                  <c:v>52.433309686135061</c:v>
                </c:pt>
                <c:pt idx="22">
                  <c:v>57.404005406445926</c:v>
                </c:pt>
                <c:pt idx="23">
                  <c:v>60.362277648620243</c:v>
                </c:pt>
                <c:pt idx="24">
                  <c:v>59.853058937133113</c:v>
                </c:pt>
                <c:pt idx="25">
                  <c:v>56.317717001181357</c:v>
                </c:pt>
                <c:pt idx="26">
                  <c:v>53.105814813809552</c:v>
                </c:pt>
                <c:pt idx="27">
                  <c:v>53.279396282763479</c:v>
                </c:pt>
                <c:pt idx="28">
                  <c:v>56.235524599744963</c:v>
                </c:pt>
                <c:pt idx="29">
                  <c:v>54.958077280749649</c:v>
                </c:pt>
                <c:pt idx="30">
                  <c:v>55.848525546972247</c:v>
                </c:pt>
                <c:pt idx="31">
                  <c:v>55.921827472488737</c:v>
                </c:pt>
                <c:pt idx="32">
                  <c:v>58.456599278890003</c:v>
                </c:pt>
                <c:pt idx="33">
                  <c:v>55.734210866927349</c:v>
                </c:pt>
                <c:pt idx="34">
                  <c:v>53.423804276228985</c:v>
                </c:pt>
                <c:pt idx="35">
                  <c:v>52.049261615997771</c:v>
                </c:pt>
                <c:pt idx="36">
                  <c:v>50.366362422909809</c:v>
                </c:pt>
                <c:pt idx="37">
                  <c:v>52.11566510817071</c:v>
                </c:pt>
                <c:pt idx="38">
                  <c:v>51.231882969181875</c:v>
                </c:pt>
                <c:pt idx="39">
                  <c:v>53.178689727142341</c:v>
                </c:pt>
                <c:pt idx="40">
                  <c:v>50.536005400848239</c:v>
                </c:pt>
                <c:pt idx="41">
                  <c:v>51.852803560836655</c:v>
                </c:pt>
                <c:pt idx="42">
                  <c:v>47.938510587296037</c:v>
                </c:pt>
                <c:pt idx="43">
                  <c:v>48.512044863764253</c:v>
                </c:pt>
                <c:pt idx="44">
                  <c:v>48.379359554382155</c:v>
                </c:pt>
                <c:pt idx="45">
                  <c:v>52.8375353853829</c:v>
                </c:pt>
                <c:pt idx="46">
                  <c:v>54.923532024126864</c:v>
                </c:pt>
                <c:pt idx="47">
                  <c:v>54.175034179517247</c:v>
                </c:pt>
                <c:pt idx="48">
                  <c:v>54.908944796462144</c:v>
                </c:pt>
                <c:pt idx="49">
                  <c:v>52.319446447328914</c:v>
                </c:pt>
                <c:pt idx="50">
                  <c:v>53.861250266144282</c:v>
                </c:pt>
                <c:pt idx="51">
                  <c:v>50.724517942713881</c:v>
                </c:pt>
                <c:pt idx="52">
                  <c:v>50.774577942368374</c:v>
                </c:pt>
                <c:pt idx="53">
                  <c:v>47.771666868528257</c:v>
                </c:pt>
                <c:pt idx="54">
                  <c:v>48.267522781394888</c:v>
                </c:pt>
                <c:pt idx="55">
                  <c:v>48.023626751178163</c:v>
                </c:pt>
                <c:pt idx="56">
                  <c:v>50.687306975277266</c:v>
                </c:pt>
                <c:pt idx="57">
                  <c:v>50.43059461212539</c:v>
                </c:pt>
                <c:pt idx="58">
                  <c:v>50.169702271607861</c:v>
                </c:pt>
                <c:pt idx="59">
                  <c:v>45.198682876535941</c:v>
                </c:pt>
                <c:pt idx="60">
                  <c:v>44.515426566786459</c:v>
                </c:pt>
                <c:pt idx="61">
                  <c:v>43.59105347424002</c:v>
                </c:pt>
                <c:pt idx="62">
                  <c:v>45.893469854279168</c:v>
                </c:pt>
                <c:pt idx="63">
                  <c:v>46.102538222820669</c:v>
                </c:pt>
                <c:pt idx="64">
                  <c:v>47.566549401907906</c:v>
                </c:pt>
                <c:pt idx="65">
                  <c:v>47.72993890388792</c:v>
                </c:pt>
                <c:pt idx="66">
                  <c:v>47.79688706003526</c:v>
                </c:pt>
                <c:pt idx="67">
                  <c:v>46.428873368301829</c:v>
                </c:pt>
                <c:pt idx="68">
                  <c:v>43.439364179609576</c:v>
                </c:pt>
                <c:pt idx="69">
                  <c:v>41.904944306799216</c:v>
                </c:pt>
                <c:pt idx="70">
                  <c:v>44.033516701830727</c:v>
                </c:pt>
                <c:pt idx="71">
                  <c:v>46.539017142931506</c:v>
                </c:pt>
                <c:pt idx="72">
                  <c:v>46.360858764882899</c:v>
                </c:pt>
                <c:pt idx="73">
                  <c:v>46.232342262074106</c:v>
                </c:pt>
                <c:pt idx="74">
                  <c:v>45.99540388238163</c:v>
                </c:pt>
                <c:pt idx="75">
                  <c:v>47.494160456184694</c:v>
                </c:pt>
                <c:pt idx="76">
                  <c:v>47.523264838778296</c:v>
                </c:pt>
                <c:pt idx="77">
                  <c:v>48.524912885869888</c:v>
                </c:pt>
                <c:pt idx="78">
                  <c:v>47.934527984013641</c:v>
                </c:pt>
                <c:pt idx="79">
                  <c:v>50.524837328489376</c:v>
                </c:pt>
                <c:pt idx="80">
                  <c:v>48.96498041890154</c:v>
                </c:pt>
                <c:pt idx="81">
                  <c:v>49.076792481253072</c:v>
                </c:pt>
                <c:pt idx="82">
                  <c:v>45.609222965217079</c:v>
                </c:pt>
                <c:pt idx="83">
                  <c:v>49.178199824732303</c:v>
                </c:pt>
                <c:pt idx="84">
                  <c:v>50.159515729051144</c:v>
                </c:pt>
                <c:pt idx="85">
                  <c:v>49.394465515220098</c:v>
                </c:pt>
                <c:pt idx="86">
                  <c:v>47.96988222139894</c:v>
                </c:pt>
                <c:pt idx="87">
                  <c:v>49.188300457126736</c:v>
                </c:pt>
                <c:pt idx="88">
                  <c:v>49.012072388528452</c:v>
                </c:pt>
                <c:pt idx="89">
                  <c:v>48.277403135339476</c:v>
                </c:pt>
                <c:pt idx="90">
                  <c:v>44.047639882302597</c:v>
                </c:pt>
                <c:pt idx="91">
                  <c:v>45.933366321268409</c:v>
                </c:pt>
                <c:pt idx="92">
                  <c:v>46.82765371285435</c:v>
                </c:pt>
                <c:pt idx="93">
                  <c:v>50.209975888934103</c:v>
                </c:pt>
                <c:pt idx="94">
                  <c:v>50.087699304982493</c:v>
                </c:pt>
                <c:pt idx="95">
                  <c:v>50.892404746855711</c:v>
                </c:pt>
                <c:pt idx="96">
                  <c:v>53.091979636566329</c:v>
                </c:pt>
                <c:pt idx="97">
                  <c:v>58.283369215434128</c:v>
                </c:pt>
                <c:pt idx="98">
                  <c:v>57.784208584294426</c:v>
                </c:pt>
                <c:pt idx="99">
                  <c:v>56.784497602912353</c:v>
                </c:pt>
                <c:pt idx="100">
                  <c:v>51.643402326009827</c:v>
                </c:pt>
                <c:pt idx="101">
                  <c:v>50.136515355730772</c:v>
                </c:pt>
                <c:pt idx="102">
                  <c:v>49.052316642672054</c:v>
                </c:pt>
                <c:pt idx="103">
                  <c:v>47.433803091362165</c:v>
                </c:pt>
                <c:pt idx="104">
                  <c:v>47.702803850752247</c:v>
                </c:pt>
                <c:pt idx="105">
                  <c:v>49.414734247074144</c:v>
                </c:pt>
                <c:pt idx="106">
                  <c:v>49.712388208304759</c:v>
                </c:pt>
                <c:pt idx="107">
                  <c:v>54.901998070097115</c:v>
                </c:pt>
                <c:pt idx="108">
                  <c:v>57.108001860774543</c:v>
                </c:pt>
                <c:pt idx="109">
                  <c:v>58.482815634554136</c:v>
                </c:pt>
                <c:pt idx="110">
                  <c:v>55.563018961454965</c:v>
                </c:pt>
                <c:pt idx="111">
                  <c:v>52.742650269339379</c:v>
                </c:pt>
                <c:pt idx="112">
                  <c:v>53.468989650773516</c:v>
                </c:pt>
                <c:pt idx="113">
                  <c:v>53.279894411588565</c:v>
                </c:pt>
                <c:pt idx="114">
                  <c:v>53.220487573569493</c:v>
                </c:pt>
                <c:pt idx="115">
                  <c:v>56.071473286095717</c:v>
                </c:pt>
                <c:pt idx="116">
                  <c:v>58.429378066536437</c:v>
                </c:pt>
                <c:pt idx="117">
                  <c:v>58.508604767362463</c:v>
                </c:pt>
                <c:pt idx="118">
                  <c:v>55.511294976106164</c:v>
                </c:pt>
                <c:pt idx="119">
                  <c:v>53.855691579789216</c:v>
                </c:pt>
                <c:pt idx="120">
                  <c:v>56.832172247320045</c:v>
                </c:pt>
                <c:pt idx="121">
                  <c:v>59.043903912211498</c:v>
                </c:pt>
                <c:pt idx="122">
                  <c:v>59.569054688186988</c:v>
                </c:pt>
                <c:pt idx="123">
                  <c:v>56.872456028550232</c:v>
                </c:pt>
                <c:pt idx="124">
                  <c:v>56.203299378851938</c:v>
                </c:pt>
                <c:pt idx="125">
                  <c:v>54.657692264801796</c:v>
                </c:pt>
                <c:pt idx="126">
                  <c:v>56.756912579519756</c:v>
                </c:pt>
                <c:pt idx="127">
                  <c:v>55.823859539330989</c:v>
                </c:pt>
                <c:pt idx="128">
                  <c:v>57.175465996073747</c:v>
                </c:pt>
                <c:pt idx="129">
                  <c:v>57.606069192708276</c:v>
                </c:pt>
                <c:pt idx="130">
                  <c:v>57.942596630049536</c:v>
                </c:pt>
                <c:pt idx="131">
                  <c:v>57.898235198143631</c:v>
                </c:pt>
                <c:pt idx="132">
                  <c:v>56.564406979413796</c:v>
                </c:pt>
                <c:pt idx="133">
                  <c:v>56.296974494121507</c:v>
                </c:pt>
                <c:pt idx="134">
                  <c:v>56.719349817583407</c:v>
                </c:pt>
                <c:pt idx="135">
                  <c:v>55.589809788150887</c:v>
                </c:pt>
                <c:pt idx="136">
                  <c:v>56.544958889045802</c:v>
                </c:pt>
                <c:pt idx="137">
                  <c:v>57.786922551374836</c:v>
                </c:pt>
                <c:pt idx="138">
                  <c:v>58.334850140487042</c:v>
                </c:pt>
                <c:pt idx="139">
                  <c:v>56.37237110114296</c:v>
                </c:pt>
                <c:pt idx="140">
                  <c:v>55.00352853074952</c:v>
                </c:pt>
                <c:pt idx="141">
                  <c:v>55.936982780734219</c:v>
                </c:pt>
                <c:pt idx="142">
                  <c:v>58.35523912647519</c:v>
                </c:pt>
                <c:pt idx="143">
                  <c:v>55.01963238082417</c:v>
                </c:pt>
                <c:pt idx="144">
                  <c:v>49.265337992650437</c:v>
                </c:pt>
                <c:pt idx="145">
                  <c:v>43.490892044642322</c:v>
                </c:pt>
                <c:pt idx="146">
                  <c:v>40.151044488265796</c:v>
                </c:pt>
                <c:pt idx="147">
                  <c:v>40.161474749601737</c:v>
                </c:pt>
                <c:pt idx="148">
                  <c:v>42.720509479744294</c:v>
                </c:pt>
                <c:pt idx="149">
                  <c:v>43.97287252297803</c:v>
                </c:pt>
                <c:pt idx="150">
                  <c:v>45.333335670354352</c:v>
                </c:pt>
                <c:pt idx="151">
                  <c:v>40.992126356914646</c:v>
                </c:pt>
                <c:pt idx="152">
                  <c:v>37.226114727330504</c:v>
                </c:pt>
                <c:pt idx="153">
                  <c:v>30.472483953842978</c:v>
                </c:pt>
                <c:pt idx="154">
                  <c:v>28.197362154944432</c:v>
                </c:pt>
                <c:pt idx="155">
                  <c:v>30.310449374260045</c:v>
                </c:pt>
                <c:pt idx="156">
                  <c:v>32.802835447507697</c:v>
                </c:pt>
                <c:pt idx="157">
                  <c:v>36.296313210838846</c:v>
                </c:pt>
                <c:pt idx="158">
                  <c:v>37.612561559324824</c:v>
                </c:pt>
                <c:pt idx="159">
                  <c:v>40.682581034258966</c:v>
                </c:pt>
                <c:pt idx="160">
                  <c:v>39.079175576131561</c:v>
                </c:pt>
                <c:pt idx="161">
                  <c:v>41.380851195785787</c:v>
                </c:pt>
                <c:pt idx="162">
                  <c:v>40.963033425640383</c:v>
                </c:pt>
                <c:pt idx="163">
                  <c:v>41.636548864367313</c:v>
                </c:pt>
                <c:pt idx="164">
                  <c:v>41.03397021417647</c:v>
                </c:pt>
                <c:pt idx="165">
                  <c:v>40.860212193391838</c:v>
                </c:pt>
                <c:pt idx="166">
                  <c:v>43.681603789738155</c:v>
                </c:pt>
                <c:pt idx="167">
                  <c:v>42.884701177620492</c:v>
                </c:pt>
                <c:pt idx="168">
                  <c:v>44.274660017944122</c:v>
                </c:pt>
                <c:pt idx="169">
                  <c:v>44.019214425777271</c:v>
                </c:pt>
                <c:pt idx="170">
                  <c:v>46.242380779268991</c:v>
                </c:pt>
                <c:pt idx="171">
                  <c:v>48.601546595976281</c:v>
                </c:pt>
                <c:pt idx="172">
                  <c:v>49.827988098506914</c:v>
                </c:pt>
                <c:pt idx="173">
                  <c:v>51.340211910076768</c:v>
                </c:pt>
                <c:pt idx="174">
                  <c:v>51.23752469518373</c:v>
                </c:pt>
                <c:pt idx="175">
                  <c:v>54.41028681599542</c:v>
                </c:pt>
                <c:pt idx="176">
                  <c:v>53.470474061355368</c:v>
                </c:pt>
                <c:pt idx="177">
                  <c:v>54.03449652795036</c:v>
                </c:pt>
                <c:pt idx="178">
                  <c:v>52.979621932866827</c:v>
                </c:pt>
                <c:pt idx="179">
                  <c:v>53.214012969021148</c:v>
                </c:pt>
                <c:pt idx="180">
                  <c:v>53.725606596556325</c:v>
                </c:pt>
                <c:pt idx="181">
                  <c:v>52.125339643040242</c:v>
                </c:pt>
                <c:pt idx="182">
                  <c:v>50.836686953197621</c:v>
                </c:pt>
                <c:pt idx="183">
                  <c:v>48.646200046041265</c:v>
                </c:pt>
                <c:pt idx="184">
                  <c:v>49.527170235102723</c:v>
                </c:pt>
                <c:pt idx="185">
                  <c:v>48.993791662136658</c:v>
                </c:pt>
                <c:pt idx="186">
                  <c:v>50.057603523700323</c:v>
                </c:pt>
                <c:pt idx="187">
                  <c:v>49.435588687182353</c:v>
                </c:pt>
                <c:pt idx="188">
                  <c:v>51.733079976069654</c:v>
                </c:pt>
                <c:pt idx="189">
                  <c:v>53.441546351367059</c:v>
                </c:pt>
                <c:pt idx="190">
                  <c:v>53.803569065774525</c:v>
                </c:pt>
                <c:pt idx="191">
                  <c:v>53.054040396133757</c:v>
                </c:pt>
                <c:pt idx="192">
                  <c:v>52.520651935111424</c:v>
                </c:pt>
                <c:pt idx="193">
                  <c:v>52.945525405848706</c:v>
                </c:pt>
                <c:pt idx="194">
                  <c:v>53.684392452637091</c:v>
                </c:pt>
                <c:pt idx="195">
                  <c:v>52.277309517941923</c:v>
                </c:pt>
                <c:pt idx="196">
                  <c:v>49.395224402334435</c:v>
                </c:pt>
                <c:pt idx="197">
                  <c:v>48.496222987775127</c:v>
                </c:pt>
                <c:pt idx="198">
                  <c:v>47.94978873882436</c:v>
                </c:pt>
                <c:pt idx="199">
                  <c:v>48.781768447159187</c:v>
                </c:pt>
                <c:pt idx="200">
                  <c:v>48.079189861985803</c:v>
                </c:pt>
                <c:pt idx="201">
                  <c:v>51.093235658681955</c:v>
                </c:pt>
                <c:pt idx="202">
                  <c:v>52.30076239370424</c:v>
                </c:pt>
                <c:pt idx="203">
                  <c:v>53.781110258747674</c:v>
                </c:pt>
                <c:pt idx="204">
                  <c:v>51.498152686980298</c:v>
                </c:pt>
                <c:pt idx="205">
                  <c:v>52.855836483479067</c:v>
                </c:pt>
                <c:pt idx="206">
                  <c:v>49.995458721950513</c:v>
                </c:pt>
                <c:pt idx="207">
                  <c:v>50.662469624899579</c:v>
                </c:pt>
                <c:pt idx="208">
                  <c:v>50.480603551018113</c:v>
                </c:pt>
                <c:pt idx="209">
                  <c:v>52.988006118897452</c:v>
                </c:pt>
                <c:pt idx="210">
                  <c:v>54.682798750936549</c:v>
                </c:pt>
                <c:pt idx="211">
                  <c:v>54.947286394314411</c:v>
                </c:pt>
                <c:pt idx="212">
                  <c:v>54.667007476048518</c:v>
                </c:pt>
                <c:pt idx="213">
                  <c:v>52.360215320685462</c:v>
                </c:pt>
                <c:pt idx="214">
                  <c:v>50.147356135522308</c:v>
                </c:pt>
                <c:pt idx="215">
                  <c:v>50.353391439806103</c:v>
                </c:pt>
                <c:pt idx="216">
                  <c:v>50.353546627296048</c:v>
                </c:pt>
                <c:pt idx="217">
                  <c:v>50.249068213212318</c:v>
                </c:pt>
                <c:pt idx="218">
                  <c:v>50.689057263859809</c:v>
                </c:pt>
                <c:pt idx="219">
                  <c:v>51.894118278040914</c:v>
                </c:pt>
                <c:pt idx="220">
                  <c:v>52.419706115901057</c:v>
                </c:pt>
                <c:pt idx="221">
                  <c:v>51.645501914286541</c:v>
                </c:pt>
                <c:pt idx="222">
                  <c:v>50.10911170824869</c:v>
                </c:pt>
                <c:pt idx="223">
                  <c:v>50.742389109545762</c:v>
                </c:pt>
                <c:pt idx="224">
                  <c:v>51.192016626863257</c:v>
                </c:pt>
                <c:pt idx="225">
                  <c:v>52.168352923868582</c:v>
                </c:pt>
                <c:pt idx="226">
                  <c:v>52.475714389796856</c:v>
                </c:pt>
                <c:pt idx="227">
                  <c:v>50.922104306316584</c:v>
                </c:pt>
                <c:pt idx="228">
                  <c:v>51.769807398384863</c:v>
                </c:pt>
                <c:pt idx="229">
                  <c:v>51.223347225729846</c:v>
                </c:pt>
                <c:pt idx="230">
                  <c:v>51.645353340173557</c:v>
                </c:pt>
                <c:pt idx="231">
                  <c:v>49.975539086861566</c:v>
                </c:pt>
                <c:pt idx="232">
                  <c:v>50.797909720271377</c:v>
                </c:pt>
                <c:pt idx="233">
                  <c:v>52.052408677904936</c:v>
                </c:pt>
                <c:pt idx="234">
                  <c:v>50.431034512540357</c:v>
                </c:pt>
                <c:pt idx="235">
                  <c:v>51.184958850171519</c:v>
                </c:pt>
                <c:pt idx="236">
                  <c:v>51.540462173679437</c:v>
                </c:pt>
                <c:pt idx="237">
                  <c:v>52.748556591001666</c:v>
                </c:pt>
                <c:pt idx="238">
                  <c:v>49.153409860959663</c:v>
                </c:pt>
                <c:pt idx="239">
                  <c:v>48.651004718521285</c:v>
                </c:pt>
                <c:pt idx="240">
                  <c:v>49.8208790300449</c:v>
                </c:pt>
                <c:pt idx="241">
                  <c:v>52.19035430290171</c:v>
                </c:pt>
                <c:pt idx="242">
                  <c:v>52.567209703967173</c:v>
                </c:pt>
                <c:pt idx="243">
                  <c:v>51.788553899853696</c:v>
                </c:pt>
                <c:pt idx="244">
                  <c:v>51.543518993638372</c:v>
                </c:pt>
                <c:pt idx="245">
                  <c:v>50.3756410554738</c:v>
                </c:pt>
                <c:pt idx="246">
                  <c:v>50.490173113209131</c:v>
                </c:pt>
                <c:pt idx="247">
                  <c:v>50.712222147327111</c:v>
                </c:pt>
                <c:pt idx="248">
                  <c:v>50.871772719721157</c:v>
                </c:pt>
                <c:pt idx="249">
                  <c:v>50.695579500332748</c:v>
                </c:pt>
                <c:pt idx="250">
                  <c:v>51.392843584267062</c:v>
                </c:pt>
                <c:pt idx="251">
                  <c:v>51.572603784400506</c:v>
                </c:pt>
                <c:pt idx="252">
                  <c:v>50.758690880792102</c:v>
                </c:pt>
                <c:pt idx="253">
                  <c:v>50.378092621537888</c:v>
                </c:pt>
                <c:pt idx="254">
                  <c:v>51.202641778713705</c:v>
                </c:pt>
                <c:pt idx="255">
                  <c:v>52.200795823892378</c:v>
                </c:pt>
                <c:pt idx="256">
                  <c:v>52.716906591563138</c:v>
                </c:pt>
                <c:pt idx="257">
                  <c:v>53.900975555574838</c:v>
                </c:pt>
                <c:pt idx="258">
                  <c:v>55.993271044310553</c:v>
                </c:pt>
                <c:pt idx="259">
                  <c:v>55.717262006068403</c:v>
                </c:pt>
                <c:pt idx="260">
                  <c:v>53.856871480878347</c:v>
                </c:pt>
                <c:pt idx="261">
                  <c:v>52.229352442438788</c:v>
                </c:pt>
                <c:pt idx="262">
                  <c:v>52.168495398232132</c:v>
                </c:pt>
                <c:pt idx="263">
                  <c:v>51.739243878748788</c:v>
                </c:pt>
                <c:pt idx="264">
                  <c:v>51.935156305125837</c:v>
                </c:pt>
                <c:pt idx="265">
                  <c:v>52.826606317826155</c:v>
                </c:pt>
                <c:pt idx="266">
                  <c:v>53.195004980703942</c:v>
                </c:pt>
                <c:pt idx="267">
                  <c:v>54.255848594012754</c:v>
                </c:pt>
                <c:pt idx="268">
                  <c:v>52.448957278809964</c:v>
                </c:pt>
                <c:pt idx="269">
                  <c:v>52.779305495254704</c:v>
                </c:pt>
                <c:pt idx="270">
                  <c:v>53.327701424139697</c:v>
                </c:pt>
                <c:pt idx="271">
                  <c:v>52.129474915395484</c:v>
                </c:pt>
                <c:pt idx="272">
                  <c:v>51.805992230962921</c:v>
                </c:pt>
                <c:pt idx="273">
                  <c:v>49.857643951854222</c:v>
                </c:pt>
                <c:pt idx="274">
                  <c:v>49.519038495832966</c:v>
                </c:pt>
                <c:pt idx="275">
                  <c:v>50.788624651788972</c:v>
                </c:pt>
                <c:pt idx="276">
                  <c:v>50.411712297486929</c:v>
                </c:pt>
                <c:pt idx="277">
                  <c:v>50.203180995809682</c:v>
                </c:pt>
                <c:pt idx="278">
                  <c:v>48.604852355364947</c:v>
                </c:pt>
                <c:pt idx="279">
                  <c:v>49.874583374485269</c:v>
                </c:pt>
                <c:pt idx="280">
                  <c:v>51.114080377390287</c:v>
                </c:pt>
                <c:pt idx="281">
                  <c:v>51.795887192866786</c:v>
                </c:pt>
                <c:pt idx="282">
                  <c:v>49.312874587097305</c:v>
                </c:pt>
                <c:pt idx="283">
                  <c:v>48.74689406244039</c:v>
                </c:pt>
                <c:pt idx="284">
                  <c:v>48.159169893668434</c:v>
                </c:pt>
                <c:pt idx="285">
                  <c:v>49.767183126644966</c:v>
                </c:pt>
                <c:pt idx="286">
                  <c:v>51.443741070273084</c:v>
                </c:pt>
                <c:pt idx="287">
                  <c:v>50.685699815938612</c:v>
                </c:pt>
                <c:pt idx="288">
                  <c:v>51.118122603070447</c:v>
                </c:pt>
                <c:pt idx="289">
                  <c:v>43.945287768466585</c:v>
                </c:pt>
                <c:pt idx="290">
                  <c:v>36.588361652492971</c:v>
                </c:pt>
                <c:pt idx="291">
                  <c:v>26.950455444991864</c:v>
                </c:pt>
                <c:pt idx="292">
                  <c:v>28.852972868622132</c:v>
                </c:pt>
                <c:pt idx="293">
                  <c:v>32.072419231934155</c:v>
                </c:pt>
                <c:pt idx="294">
                  <c:v>37.248111044138966</c:v>
                </c:pt>
                <c:pt idx="295">
                  <c:v>40.827178277648308</c:v>
                </c:pt>
                <c:pt idx="296">
                  <c:v>44.078297671533825</c:v>
                </c:pt>
                <c:pt idx="297">
                  <c:v>46.785560641809546</c:v>
                </c:pt>
                <c:pt idx="298">
                  <c:v>46.277650351520585</c:v>
                </c:pt>
                <c:pt idx="299">
                  <c:v>46.178011849420081</c:v>
                </c:pt>
                <c:pt idx="300">
                  <c:v>48.606835360225084</c:v>
                </c:pt>
                <c:pt idx="301">
                  <c:v>52.18154788939696</c:v>
                </c:pt>
                <c:pt idx="302">
                  <c:v>56.085326242604594</c:v>
                </c:pt>
                <c:pt idx="303">
                  <c:v>58.274652377149231</c:v>
                </c:pt>
                <c:pt idx="304">
                  <c:v>59.148541533598632</c:v>
                </c:pt>
                <c:pt idx="305">
                  <c:v>58.584641691744764</c:v>
                </c:pt>
                <c:pt idx="306">
                  <c:v>56.778956486700395</c:v>
                </c:pt>
                <c:pt idx="307">
                  <c:v>56.557776918816366</c:v>
                </c:pt>
                <c:pt idx="308">
                  <c:v>56.599868142437195</c:v>
                </c:pt>
                <c:pt idx="309">
                  <c:v>55.147830494078619</c:v>
                </c:pt>
                <c:pt idx="310">
                  <c:v>52.975282704526371</c:v>
                </c:pt>
                <c:pt idx="311">
                  <c:v>53.446661725071031</c:v>
                </c:pt>
                <c:pt idx="312">
                  <c:v>54.132811589144715</c:v>
                </c:pt>
                <c:pt idx="313">
                  <c:v>55.805461279211421</c:v>
                </c:pt>
                <c:pt idx="314">
                  <c:v>56.4325886778823</c:v>
                </c:pt>
                <c:pt idx="315">
                  <c:v>56.457283874539769</c:v>
                </c:pt>
                <c:pt idx="316">
                  <c:v>54.50134248033865</c:v>
                </c:pt>
                <c:pt idx="317">
                  <c:v>51.296266553520105</c:v>
                </c:pt>
                <c:pt idx="318">
                  <c:v>50.198715984394234</c:v>
                </c:pt>
                <c:pt idx="319">
                  <c:v>49.660286809745394</c:v>
                </c:pt>
                <c:pt idx="320">
                  <c:v>48.900801321030734</c:v>
                </c:pt>
                <c:pt idx="321">
                  <c:v>47.685694417165884</c:v>
                </c:pt>
                <c:pt idx="322">
                  <c:v>46.971500150991538</c:v>
                </c:pt>
                <c:pt idx="323">
                  <c:v>47.097966420178942</c:v>
                </c:pt>
                <c:pt idx="324">
                  <c:v>46.784469000339293</c:v>
                </c:pt>
                <c:pt idx="325">
                  <c:v>49.132707793702743</c:v>
                </c:pt>
                <c:pt idx="326">
                  <c:v>49.10075393600075</c:v>
                </c:pt>
                <c:pt idx="327">
                  <c:v>49.31706800017389</c:v>
                </c:pt>
                <c:pt idx="328">
                  <c:v>47.54470424447647</c:v>
                </c:pt>
                <c:pt idx="329">
                  <c:v>48.898788699033013</c:v>
                </c:pt>
                <c:pt idx="330">
                  <c:v>48.955251580032915</c:v>
                </c:pt>
                <c:pt idx="331">
                  <c:v>47.543878789455285</c:v>
                </c:pt>
                <c:pt idx="332">
                  <c:v>46.33501219872295</c:v>
                </c:pt>
                <c:pt idx="333">
                  <c:v>46.296255970768733</c:v>
                </c:pt>
                <c:pt idx="334">
                  <c:v>46.877447607010772</c:v>
                </c:pt>
                <c:pt idx="335">
                  <c:v>46.278551623067152</c:v>
                </c:pt>
                <c:pt idx="336">
                  <c:v>46.111214283395782</c:v>
                </c:pt>
                <c:pt idx="337">
                  <c:v>44.795224710509103</c:v>
                </c:pt>
                <c:pt idx="338">
                  <c:v>47.706737751553298</c:v>
                </c:pt>
                <c:pt idx="339">
                  <c:v>46.357045357110472</c:v>
                </c:pt>
                <c:pt idx="340">
                  <c:v>46.639539742619753</c:v>
                </c:pt>
                <c:pt idx="341">
                  <c:v>42.860694102411735</c:v>
                </c:pt>
                <c:pt idx="342">
                  <c:v>44.050822879354463</c:v>
                </c:pt>
                <c:pt idx="343">
                  <c:v>44.221114914040612</c:v>
                </c:pt>
                <c:pt idx="344">
                  <c:v>47.68900072406052</c:v>
                </c:pt>
                <c:pt idx="345">
                  <c:v>47.669496702523212</c:v>
                </c:pt>
                <c:pt idx="346">
                  <c:v>46.185876282366415</c:v>
                </c:pt>
                <c:pt idx="347">
                  <c:v>43.359585754245018</c:v>
                </c:pt>
                <c:pt idx="348">
                  <c:v>44.364771221101591</c:v>
                </c:pt>
                <c:pt idx="349">
                  <c:v>45.949214087181723</c:v>
                </c:pt>
                <c:pt idx="350">
                  <c:v>44.245367277110468</c:v>
                </c:pt>
                <c:pt idx="351">
                  <c:v>44.285773106187548</c:v>
                </c:pt>
                <c:pt idx="352">
                  <c:v>45.026832610137376</c:v>
                </c:pt>
                <c:pt idx="353">
                  <c:v>48.532121615222906</c:v>
                </c:pt>
                <c:pt idx="354">
                  <c:v>48.156347159423206</c:v>
                </c:pt>
                <c:pt idx="355">
                  <c:v>47.817848588958135</c:v>
                </c:pt>
                <c:pt idx="356">
                  <c:v>45.835223926456052</c:v>
                </c:pt>
                <c:pt idx="357">
                  <c:v>45.446675082771179</c:v>
                </c:pt>
                <c:pt idx="358">
                  <c:v>45.622900127955972</c:v>
                </c:pt>
                <c:pt idx="359">
                  <c:v>44.724266876779467</c:v>
                </c:pt>
                <c:pt idx="360">
                  <c:v>45.891723987978985</c:v>
                </c:pt>
                <c:pt idx="361">
                  <c:v>48.876206160453798</c:v>
                </c:pt>
                <c:pt idx="362">
                  <c:v>49.189903608930898</c:v>
                </c:pt>
                <c:pt idx="363">
                  <c:v>48.876070681428914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027-4C79-A066-553E6BA4BAA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Institutional</c:v>
                </c:pt>
              </c:strCache>
            </c:strRef>
          </c:tx>
          <c:spPr>
            <a:ln w="254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Sheet1!$C$2:$C$373</c:f>
              <c:numCache>
                <c:formatCode>0.0</c:formatCode>
                <c:ptCount val="372"/>
                <c:pt idx="0">
                  <c:v>44.844424900812101</c:v>
                </c:pt>
                <c:pt idx="1">
                  <c:v>47.16788516788376</c:v>
                </c:pt>
                <c:pt idx="2">
                  <c:v>46.309008494900844</c:v>
                </c:pt>
                <c:pt idx="3">
                  <c:v>53.140653857106173</c:v>
                </c:pt>
                <c:pt idx="4">
                  <c:v>52.528044605498955</c:v>
                </c:pt>
                <c:pt idx="5">
                  <c:v>54.810270309465523</c:v>
                </c:pt>
                <c:pt idx="6">
                  <c:v>53.191533316168687</c:v>
                </c:pt>
                <c:pt idx="7">
                  <c:v>55.553552240948044</c:v>
                </c:pt>
                <c:pt idx="8">
                  <c:v>51.944951922476228</c:v>
                </c:pt>
                <c:pt idx="9">
                  <c:v>52.767450728788198</c:v>
                </c:pt>
                <c:pt idx="10">
                  <c:v>45.438767311288132</c:v>
                </c:pt>
                <c:pt idx="11">
                  <c:v>47.138716109230948</c:v>
                </c:pt>
                <c:pt idx="12">
                  <c:v>48.655614570031609</c:v>
                </c:pt>
                <c:pt idx="13">
                  <c:v>54.202804034370509</c:v>
                </c:pt>
                <c:pt idx="14">
                  <c:v>54.258316137500636</c:v>
                </c:pt>
                <c:pt idx="15">
                  <c:v>54.313368804992137</c:v>
                </c:pt>
                <c:pt idx="16">
                  <c:v>49.361671685431865</c:v>
                </c:pt>
                <c:pt idx="17">
                  <c:v>50.372527487083858</c:v>
                </c:pt>
                <c:pt idx="18">
                  <c:v>49.857858425395897</c:v>
                </c:pt>
                <c:pt idx="19">
                  <c:v>53.027120199884244</c:v>
                </c:pt>
                <c:pt idx="20">
                  <c:v>54.479399006552264</c:v>
                </c:pt>
                <c:pt idx="21">
                  <c:v>55.087329589542726</c:v>
                </c:pt>
                <c:pt idx="22">
                  <c:v>53.886419922220718</c:v>
                </c:pt>
                <c:pt idx="23">
                  <c:v>51.625224915646129</c:v>
                </c:pt>
                <c:pt idx="24">
                  <c:v>50.790404646817557</c:v>
                </c:pt>
                <c:pt idx="25">
                  <c:v>49.212808480813315</c:v>
                </c:pt>
                <c:pt idx="26">
                  <c:v>48.454550582126679</c:v>
                </c:pt>
                <c:pt idx="27">
                  <c:v>47.87222884965788</c:v>
                </c:pt>
                <c:pt idx="28">
                  <c:v>50.727609878198159</c:v>
                </c:pt>
                <c:pt idx="29">
                  <c:v>50.52190410736042</c:v>
                </c:pt>
                <c:pt idx="30">
                  <c:v>54.932043108975257</c:v>
                </c:pt>
                <c:pt idx="31">
                  <c:v>53.565512906417837</c:v>
                </c:pt>
                <c:pt idx="32">
                  <c:v>55.356401858131072</c:v>
                </c:pt>
                <c:pt idx="33">
                  <c:v>52.108335820232668</c:v>
                </c:pt>
                <c:pt idx="34">
                  <c:v>54.620339748183959</c:v>
                </c:pt>
                <c:pt idx="35">
                  <c:v>54.401440827982576</c:v>
                </c:pt>
                <c:pt idx="36">
                  <c:v>54.673373699132647</c:v>
                </c:pt>
                <c:pt idx="37">
                  <c:v>52.223723118872776</c:v>
                </c:pt>
                <c:pt idx="38">
                  <c:v>51.516161072263763</c:v>
                </c:pt>
                <c:pt idx="39">
                  <c:v>50.514218175921478</c:v>
                </c:pt>
                <c:pt idx="40">
                  <c:v>52.343102099026133</c:v>
                </c:pt>
                <c:pt idx="41">
                  <c:v>53.199484644990527</c:v>
                </c:pt>
                <c:pt idx="42">
                  <c:v>52.81223817732274</c:v>
                </c:pt>
                <c:pt idx="43">
                  <c:v>53.64718679646996</c:v>
                </c:pt>
                <c:pt idx="44">
                  <c:v>51.348051926108184</c:v>
                </c:pt>
                <c:pt idx="45">
                  <c:v>52.903781411920342</c:v>
                </c:pt>
                <c:pt idx="46">
                  <c:v>50.946460930166189</c:v>
                </c:pt>
                <c:pt idx="47">
                  <c:v>53.032125347094734</c:v>
                </c:pt>
                <c:pt idx="48">
                  <c:v>51.598208534940547</c:v>
                </c:pt>
                <c:pt idx="49">
                  <c:v>54.608716798479975</c:v>
                </c:pt>
                <c:pt idx="50">
                  <c:v>54.812269069068769</c:v>
                </c:pt>
                <c:pt idx="51">
                  <c:v>54.213654471701801</c:v>
                </c:pt>
                <c:pt idx="52">
                  <c:v>50.292957241375383</c:v>
                </c:pt>
                <c:pt idx="53">
                  <c:v>47.470073869480977</c:v>
                </c:pt>
                <c:pt idx="54">
                  <c:v>47.002279137698572</c:v>
                </c:pt>
                <c:pt idx="55">
                  <c:v>48.385444954070842</c:v>
                </c:pt>
                <c:pt idx="56">
                  <c:v>52.377739712136737</c:v>
                </c:pt>
                <c:pt idx="57">
                  <c:v>52.970312610445355</c:v>
                </c:pt>
                <c:pt idx="58">
                  <c:v>52.698668556928304</c:v>
                </c:pt>
                <c:pt idx="59">
                  <c:v>49.284754359624763</c:v>
                </c:pt>
                <c:pt idx="60">
                  <c:v>47.886901919295042</c:v>
                </c:pt>
                <c:pt idx="61">
                  <c:v>46.077956893852793</c:v>
                </c:pt>
                <c:pt idx="62">
                  <c:v>48.310250640124913</c:v>
                </c:pt>
                <c:pt idx="63">
                  <c:v>50.668411133496441</c:v>
                </c:pt>
                <c:pt idx="64">
                  <c:v>52.012424023741751</c:v>
                </c:pt>
                <c:pt idx="65">
                  <c:v>51.192562885618486</c:v>
                </c:pt>
                <c:pt idx="66">
                  <c:v>52.0812603560517</c:v>
                </c:pt>
                <c:pt idx="67">
                  <c:v>51.078248126089029</c:v>
                </c:pt>
                <c:pt idx="68">
                  <c:v>48.961904891038863</c:v>
                </c:pt>
                <c:pt idx="69">
                  <c:v>46.538084730044865</c:v>
                </c:pt>
                <c:pt idx="70">
                  <c:v>47.654414193305506</c:v>
                </c:pt>
                <c:pt idx="71">
                  <c:v>48.360484067071049</c:v>
                </c:pt>
                <c:pt idx="72">
                  <c:v>47.726566213553973</c:v>
                </c:pt>
                <c:pt idx="73">
                  <c:v>49.078564968658917</c:v>
                </c:pt>
                <c:pt idx="74">
                  <c:v>47.077299626934185</c:v>
                </c:pt>
                <c:pt idx="75">
                  <c:v>51.749424616904747</c:v>
                </c:pt>
                <c:pt idx="76">
                  <c:v>50.091334022776458</c:v>
                </c:pt>
                <c:pt idx="77">
                  <c:v>53.886370752036775</c:v>
                </c:pt>
                <c:pt idx="78">
                  <c:v>51.016333599196116</c:v>
                </c:pt>
                <c:pt idx="79">
                  <c:v>50.45225808080562</c:v>
                </c:pt>
                <c:pt idx="80">
                  <c:v>50.897838800792044</c:v>
                </c:pt>
                <c:pt idx="81">
                  <c:v>49.910440500111463</c:v>
                </c:pt>
                <c:pt idx="82">
                  <c:v>51.552539684402099</c:v>
                </c:pt>
                <c:pt idx="83">
                  <c:v>49.328497612109174</c:v>
                </c:pt>
                <c:pt idx="84">
                  <c:v>49.343659558091822</c:v>
                </c:pt>
                <c:pt idx="85">
                  <c:v>46.676558364784974</c:v>
                </c:pt>
                <c:pt idx="86">
                  <c:v>45.8493013562505</c:v>
                </c:pt>
                <c:pt idx="87">
                  <c:v>45.22400178751483</c:v>
                </c:pt>
                <c:pt idx="88">
                  <c:v>46.156644749346434</c:v>
                </c:pt>
                <c:pt idx="89">
                  <c:v>46.948682999829792</c:v>
                </c:pt>
                <c:pt idx="90">
                  <c:v>43.4831573268036</c:v>
                </c:pt>
                <c:pt idx="91">
                  <c:v>43.729269076446677</c:v>
                </c:pt>
                <c:pt idx="92">
                  <c:v>43.031711831590236</c:v>
                </c:pt>
                <c:pt idx="93">
                  <c:v>46.845654022956928</c:v>
                </c:pt>
                <c:pt idx="94">
                  <c:v>46.288487748020877</c:v>
                </c:pt>
                <c:pt idx="95">
                  <c:v>48.693540974189119</c:v>
                </c:pt>
                <c:pt idx="96">
                  <c:v>50.774543187200578</c:v>
                </c:pt>
                <c:pt idx="97">
                  <c:v>52.868038799041983</c:v>
                </c:pt>
                <c:pt idx="98">
                  <c:v>52.756895042739096</c:v>
                </c:pt>
                <c:pt idx="99">
                  <c:v>49.844847143348737</c:v>
                </c:pt>
                <c:pt idx="100">
                  <c:v>49.134351137522863</c:v>
                </c:pt>
                <c:pt idx="101">
                  <c:v>46.490233589515093</c:v>
                </c:pt>
                <c:pt idx="102">
                  <c:v>49.061003354458165</c:v>
                </c:pt>
                <c:pt idx="103">
                  <c:v>48.22621501463027</c:v>
                </c:pt>
                <c:pt idx="104">
                  <c:v>51.896800341697883</c:v>
                </c:pt>
                <c:pt idx="105">
                  <c:v>48.154818905493073</c:v>
                </c:pt>
                <c:pt idx="106">
                  <c:v>47.421421774191096</c:v>
                </c:pt>
                <c:pt idx="107">
                  <c:v>46.169279785685212</c:v>
                </c:pt>
                <c:pt idx="108">
                  <c:v>51.595109415951448</c:v>
                </c:pt>
                <c:pt idx="109">
                  <c:v>53.73140104623571</c:v>
                </c:pt>
                <c:pt idx="110">
                  <c:v>54.26466932171008</c:v>
                </c:pt>
                <c:pt idx="111">
                  <c:v>52.814184554964925</c:v>
                </c:pt>
                <c:pt idx="112">
                  <c:v>52.85672471385994</c:v>
                </c:pt>
                <c:pt idx="113">
                  <c:v>56.061572189205329</c:v>
                </c:pt>
                <c:pt idx="114">
                  <c:v>56.558612328758237</c:v>
                </c:pt>
                <c:pt idx="115">
                  <c:v>59.946980156531232</c:v>
                </c:pt>
                <c:pt idx="116">
                  <c:v>57.966867520305918</c:v>
                </c:pt>
                <c:pt idx="117">
                  <c:v>59.994909654548167</c:v>
                </c:pt>
                <c:pt idx="118">
                  <c:v>57.464405035991412</c:v>
                </c:pt>
                <c:pt idx="119">
                  <c:v>56.327593232457239</c:v>
                </c:pt>
                <c:pt idx="120">
                  <c:v>52.530459320895922</c:v>
                </c:pt>
                <c:pt idx="121">
                  <c:v>50.463448191475635</c:v>
                </c:pt>
                <c:pt idx="122">
                  <c:v>50.311337375645394</c:v>
                </c:pt>
                <c:pt idx="123">
                  <c:v>52.930398926203388</c:v>
                </c:pt>
                <c:pt idx="124">
                  <c:v>54.86787669746068</c:v>
                </c:pt>
                <c:pt idx="125">
                  <c:v>54.161257245543993</c:v>
                </c:pt>
                <c:pt idx="126">
                  <c:v>55.707357364908709</c:v>
                </c:pt>
                <c:pt idx="127">
                  <c:v>55.397038348077878</c:v>
                </c:pt>
                <c:pt idx="128">
                  <c:v>55.779958806471257</c:v>
                </c:pt>
                <c:pt idx="129">
                  <c:v>53.066016166121024</c:v>
                </c:pt>
                <c:pt idx="130">
                  <c:v>55.457835678012437</c:v>
                </c:pt>
                <c:pt idx="131">
                  <c:v>57.3486088839866</c:v>
                </c:pt>
                <c:pt idx="132">
                  <c:v>56.909388156051754</c:v>
                </c:pt>
                <c:pt idx="133">
                  <c:v>55.698598926775816</c:v>
                </c:pt>
                <c:pt idx="134">
                  <c:v>54.064406328473893</c:v>
                </c:pt>
                <c:pt idx="135">
                  <c:v>54.668797936654492</c:v>
                </c:pt>
                <c:pt idx="136">
                  <c:v>58.136576705990365</c:v>
                </c:pt>
                <c:pt idx="137">
                  <c:v>58.357824244692189</c:v>
                </c:pt>
                <c:pt idx="138">
                  <c:v>57.621210543108475</c:v>
                </c:pt>
                <c:pt idx="139">
                  <c:v>52.046190557805119</c:v>
                </c:pt>
                <c:pt idx="140">
                  <c:v>52.296379372519652</c:v>
                </c:pt>
                <c:pt idx="141">
                  <c:v>52.805323236268009</c:v>
                </c:pt>
                <c:pt idx="142">
                  <c:v>52.930962181711493</c:v>
                </c:pt>
                <c:pt idx="143">
                  <c:v>53.103426586937253</c:v>
                </c:pt>
                <c:pt idx="144">
                  <c:v>53.894838462491329</c:v>
                </c:pt>
                <c:pt idx="145">
                  <c:v>51.236660367957683</c:v>
                </c:pt>
                <c:pt idx="146">
                  <c:v>51.498030303546692</c:v>
                </c:pt>
                <c:pt idx="147">
                  <c:v>50.19544078302394</c:v>
                </c:pt>
                <c:pt idx="148">
                  <c:v>52.91041643360952</c:v>
                </c:pt>
                <c:pt idx="149">
                  <c:v>52.464552416971223</c:v>
                </c:pt>
                <c:pt idx="150">
                  <c:v>51.864768320878476</c:v>
                </c:pt>
                <c:pt idx="151">
                  <c:v>49.270673945540743</c:v>
                </c:pt>
                <c:pt idx="152">
                  <c:v>45.162520708595061</c:v>
                </c:pt>
                <c:pt idx="153">
                  <c:v>41.598960767430185</c:v>
                </c:pt>
                <c:pt idx="154">
                  <c:v>40.137312283771593</c:v>
                </c:pt>
                <c:pt idx="155">
                  <c:v>38.296217814603928</c:v>
                </c:pt>
                <c:pt idx="156">
                  <c:v>37.8337259156296</c:v>
                </c:pt>
                <c:pt idx="157">
                  <c:v>39.358044419426612</c:v>
                </c:pt>
                <c:pt idx="158">
                  <c:v>40.481716399925929</c:v>
                </c:pt>
                <c:pt idx="159">
                  <c:v>40.730194181974809</c:v>
                </c:pt>
                <c:pt idx="160">
                  <c:v>38.716862486672362</c:v>
                </c:pt>
                <c:pt idx="161">
                  <c:v>38.208614383830216</c:v>
                </c:pt>
                <c:pt idx="162">
                  <c:v>38.185043949557624</c:v>
                </c:pt>
                <c:pt idx="163">
                  <c:v>42.158436520983258</c:v>
                </c:pt>
                <c:pt idx="164">
                  <c:v>44.593565671001159</c:v>
                </c:pt>
                <c:pt idx="165">
                  <c:v>46.660025776814884</c:v>
                </c:pt>
                <c:pt idx="166">
                  <c:v>44.020076571536663</c:v>
                </c:pt>
                <c:pt idx="167">
                  <c:v>43.295715956880279</c:v>
                </c:pt>
                <c:pt idx="168">
                  <c:v>43.129649315818391</c:v>
                </c:pt>
                <c:pt idx="169">
                  <c:v>44.737140000664823</c:v>
                </c:pt>
                <c:pt idx="170">
                  <c:v>46.008769398221183</c:v>
                </c:pt>
                <c:pt idx="171">
                  <c:v>45.856422290379221</c:v>
                </c:pt>
                <c:pt idx="172">
                  <c:v>46.820294862771988</c:v>
                </c:pt>
                <c:pt idx="173">
                  <c:v>46.913393428187071</c:v>
                </c:pt>
                <c:pt idx="174">
                  <c:v>47.488211331928191</c:v>
                </c:pt>
                <c:pt idx="175">
                  <c:v>47.545288822414498</c:v>
                </c:pt>
                <c:pt idx="176" formatCode="_(* #,##0.0_);_(* \(#,##0.0\);_(* &quot;-&quot;??_);_(@_)">
                  <c:v>48.226579764084953</c:v>
                </c:pt>
                <c:pt idx="177" formatCode="_(* #,##0.0_);_(* \(#,##0.0\);_(* &quot;-&quot;??_);_(@_)">
                  <c:v>48.617989008682201</c:v>
                </c:pt>
                <c:pt idx="178" formatCode="_(* #,##0.0_);_(* \(#,##0.0\);_(* &quot;-&quot;??_);_(@_)">
                  <c:v>48.905993090803804</c:v>
                </c:pt>
                <c:pt idx="179" formatCode="_(* #,##0.0_);_(* \(#,##0.0\);_(* &quot;-&quot;??_);_(@_)">
                  <c:v>48.928366021020942</c:v>
                </c:pt>
                <c:pt idx="180">
                  <c:v>49.114400650577274</c:v>
                </c:pt>
                <c:pt idx="181">
                  <c:v>48.511204340854704</c:v>
                </c:pt>
                <c:pt idx="182">
                  <c:v>47.501448944949168</c:v>
                </c:pt>
                <c:pt idx="183">
                  <c:v>47.41725985821936</c:v>
                </c:pt>
                <c:pt idx="184">
                  <c:v>46.849168935362485</c:v>
                </c:pt>
                <c:pt idx="185">
                  <c:v>47.626514033223735</c:v>
                </c:pt>
                <c:pt idx="186">
                  <c:v>47.897497266051197</c:v>
                </c:pt>
                <c:pt idx="187">
                  <c:v>47.67039682268242</c:v>
                </c:pt>
                <c:pt idx="188">
                  <c:v>46.933983876467892</c:v>
                </c:pt>
                <c:pt idx="189">
                  <c:v>47.419204649195876</c:v>
                </c:pt>
                <c:pt idx="190">
                  <c:v>48.245626374842367</c:v>
                </c:pt>
                <c:pt idx="191">
                  <c:v>49.981970551234163</c:v>
                </c:pt>
                <c:pt idx="192">
                  <c:v>49.393386824867115</c:v>
                </c:pt>
                <c:pt idx="193">
                  <c:v>49.245016256873974</c:v>
                </c:pt>
                <c:pt idx="194">
                  <c:v>48.188600960529584</c:v>
                </c:pt>
                <c:pt idx="195">
                  <c:v>47.446012130843911</c:v>
                </c:pt>
                <c:pt idx="196">
                  <c:v>47.092188863034515</c:v>
                </c:pt>
                <c:pt idx="197">
                  <c:v>47.310669019539631</c:v>
                </c:pt>
                <c:pt idx="198">
                  <c:v>48.677663375077884</c:v>
                </c:pt>
                <c:pt idx="199">
                  <c:v>49.645695380503433</c:v>
                </c:pt>
                <c:pt idx="200">
                  <c:v>50.13664504274174</c:v>
                </c:pt>
                <c:pt idx="201">
                  <c:v>50.424110999453028</c:v>
                </c:pt>
                <c:pt idx="202">
                  <c:v>50.506082830376158</c:v>
                </c:pt>
                <c:pt idx="203">
                  <c:v>50.578813806793129</c:v>
                </c:pt>
                <c:pt idx="204">
                  <c:v>50.830726784656171</c:v>
                </c:pt>
                <c:pt idx="205">
                  <c:v>51.10314436067582</c:v>
                </c:pt>
                <c:pt idx="206">
                  <c:v>51.848246178828511</c:v>
                </c:pt>
                <c:pt idx="207">
                  <c:v>51.983947679654953</c:v>
                </c:pt>
                <c:pt idx="208">
                  <c:v>51.408347879306639</c:v>
                </c:pt>
                <c:pt idx="209">
                  <c:v>50.229403494152969</c:v>
                </c:pt>
                <c:pt idx="210">
                  <c:v>49.375222100892678</c:v>
                </c:pt>
                <c:pt idx="211">
                  <c:v>49.379851407856357</c:v>
                </c:pt>
                <c:pt idx="212">
                  <c:v>49.600766490466867</c:v>
                </c:pt>
                <c:pt idx="213">
                  <c:v>48.726300016887343</c:v>
                </c:pt>
                <c:pt idx="214">
                  <c:v>46.788542825510802</c:v>
                </c:pt>
                <c:pt idx="215">
                  <c:v>46.711120122573426</c:v>
                </c:pt>
                <c:pt idx="216">
                  <c:v>48.171050347231549</c:v>
                </c:pt>
                <c:pt idx="217">
                  <c:v>49.869113992047147</c:v>
                </c:pt>
                <c:pt idx="218">
                  <c:v>49.533598458975689</c:v>
                </c:pt>
                <c:pt idx="219">
                  <c:v>47.748247534983314</c:v>
                </c:pt>
                <c:pt idx="220">
                  <c:v>48.670418575260328</c:v>
                </c:pt>
                <c:pt idx="221">
                  <c:v>49.800185251927779</c:v>
                </c:pt>
                <c:pt idx="222">
                  <c:v>52.57296013106572</c:v>
                </c:pt>
                <c:pt idx="223">
                  <c:v>53.697488700517624</c:v>
                </c:pt>
                <c:pt idx="224">
                  <c:v>54.153158451925471</c:v>
                </c:pt>
                <c:pt idx="225">
                  <c:v>52.796219246484782</c:v>
                </c:pt>
                <c:pt idx="226">
                  <c:v>52.608037950787804</c:v>
                </c:pt>
                <c:pt idx="227">
                  <c:v>52.304549978342386</c:v>
                </c:pt>
                <c:pt idx="228">
                  <c:v>53.792429484815671</c:v>
                </c:pt>
                <c:pt idx="229">
                  <c:v>53.825841197753078</c:v>
                </c:pt>
                <c:pt idx="230">
                  <c:v>53.599094304531441</c:v>
                </c:pt>
                <c:pt idx="231">
                  <c:v>54.090923783204424</c:v>
                </c:pt>
                <c:pt idx="232">
                  <c:v>54.887803435154154</c:v>
                </c:pt>
                <c:pt idx="233">
                  <c:v>55.761579226607012</c:v>
                </c:pt>
                <c:pt idx="234">
                  <c:v>54.549724523149166</c:v>
                </c:pt>
                <c:pt idx="235">
                  <c:v>52.722158445451932</c:v>
                </c:pt>
                <c:pt idx="236">
                  <c:v>51.809872893599277</c:v>
                </c:pt>
                <c:pt idx="237">
                  <c:v>51.90046630086232</c:v>
                </c:pt>
                <c:pt idx="238">
                  <c:v>51.728425746669892</c:v>
                </c:pt>
                <c:pt idx="239">
                  <c:v>50.580499427426012</c:v>
                </c:pt>
                <c:pt idx="240">
                  <c:v>49.500832044162877</c:v>
                </c:pt>
                <c:pt idx="241">
                  <c:v>49.096926338083257</c:v>
                </c:pt>
                <c:pt idx="242">
                  <c:v>49.687605794255624</c:v>
                </c:pt>
                <c:pt idx="243">
                  <c:v>51.345281853795633</c:v>
                </c:pt>
                <c:pt idx="244">
                  <c:v>50.810786508534591</c:v>
                </c:pt>
                <c:pt idx="245">
                  <c:v>51.401562351017098</c:v>
                </c:pt>
                <c:pt idx="246">
                  <c:v>49.791965930139774</c:v>
                </c:pt>
                <c:pt idx="247">
                  <c:v>50.24770327229129</c:v>
                </c:pt>
                <c:pt idx="248">
                  <c:v>49.479278810099004</c:v>
                </c:pt>
                <c:pt idx="249">
                  <c:v>49.270072929645487</c:v>
                </c:pt>
                <c:pt idx="250">
                  <c:v>51.502541898695135</c:v>
                </c:pt>
                <c:pt idx="251">
                  <c:v>52.197048844854464</c:v>
                </c:pt>
                <c:pt idx="252">
                  <c:v>52.97044803052205</c:v>
                </c:pt>
                <c:pt idx="253">
                  <c:v>53.251842488158331</c:v>
                </c:pt>
                <c:pt idx="254">
                  <c:v>53.120194622556113</c:v>
                </c:pt>
                <c:pt idx="255">
                  <c:v>53.155306898663873</c:v>
                </c:pt>
                <c:pt idx="256">
                  <c:v>52.171038990064126</c:v>
                </c:pt>
                <c:pt idx="257">
                  <c:v>51.546336042033211</c:v>
                </c:pt>
                <c:pt idx="258">
                  <c:v>51.6730809333975</c:v>
                </c:pt>
                <c:pt idx="259">
                  <c:v>50.679670284339259</c:v>
                </c:pt>
                <c:pt idx="260">
                  <c:v>51.164937785951032</c:v>
                </c:pt>
                <c:pt idx="261">
                  <c:v>51.515138674421898</c:v>
                </c:pt>
                <c:pt idx="262">
                  <c:v>50.77688396211402</c:v>
                </c:pt>
                <c:pt idx="263">
                  <c:v>51.753763316580809</c:v>
                </c:pt>
                <c:pt idx="264">
                  <c:v>51.546202097549973</c:v>
                </c:pt>
                <c:pt idx="265">
                  <c:v>51.893454067017238</c:v>
                </c:pt>
                <c:pt idx="266">
                  <c:v>51.992192001676699</c:v>
                </c:pt>
                <c:pt idx="267">
                  <c:v>52.483591752887698</c:v>
                </c:pt>
                <c:pt idx="268">
                  <c:v>53.301219837354417</c:v>
                </c:pt>
                <c:pt idx="269">
                  <c:v>52.46032558772243</c:v>
                </c:pt>
                <c:pt idx="270">
                  <c:v>52.349428188541346</c:v>
                </c:pt>
                <c:pt idx="271">
                  <c:v>53.859452773040978</c:v>
                </c:pt>
                <c:pt idx="272">
                  <c:v>52.099901277134784</c:v>
                </c:pt>
                <c:pt idx="273">
                  <c:v>52.421158784023675</c:v>
                </c:pt>
                <c:pt idx="274">
                  <c:v>50.767244357866474</c:v>
                </c:pt>
                <c:pt idx="275">
                  <c:v>52.375723867175346</c:v>
                </c:pt>
                <c:pt idx="276">
                  <c:v>50.654282826104527</c:v>
                </c:pt>
                <c:pt idx="277">
                  <c:v>50.259685429116082</c:v>
                </c:pt>
                <c:pt idx="278">
                  <c:v>49.423094210156272</c:v>
                </c:pt>
                <c:pt idx="279">
                  <c:v>49.158664054765239</c:v>
                </c:pt>
                <c:pt idx="280">
                  <c:v>48.349616290745779</c:v>
                </c:pt>
                <c:pt idx="281">
                  <c:v>49.540056672705987</c:v>
                </c:pt>
                <c:pt idx="282">
                  <c:v>49.619798923265343</c:v>
                </c:pt>
                <c:pt idx="283">
                  <c:v>49.521601686906912</c:v>
                </c:pt>
                <c:pt idx="284">
                  <c:v>48.784156768338761</c:v>
                </c:pt>
                <c:pt idx="285">
                  <c:v>49.12843868750582</c:v>
                </c:pt>
                <c:pt idx="286">
                  <c:v>50.617153765359092</c:v>
                </c:pt>
                <c:pt idx="287">
                  <c:v>51.384371400669956</c:v>
                </c:pt>
                <c:pt idx="288">
                  <c:v>52.790770293874182</c:v>
                </c:pt>
                <c:pt idx="289">
                  <c:v>48.825105244186709</c:v>
                </c:pt>
                <c:pt idx="290">
                  <c:v>41.933943944065554</c:v>
                </c:pt>
                <c:pt idx="291">
                  <c:v>36.979837186888545</c:v>
                </c:pt>
                <c:pt idx="292">
                  <c:v>36.260330151614404</c:v>
                </c:pt>
                <c:pt idx="293">
                  <c:v>39.22146429233333</c:v>
                </c:pt>
                <c:pt idx="294">
                  <c:v>39.356601565419929</c:v>
                </c:pt>
                <c:pt idx="295">
                  <c:v>39.929457951637879</c:v>
                </c:pt>
                <c:pt idx="296">
                  <c:v>40.657003310634174</c:v>
                </c:pt>
                <c:pt idx="297">
                  <c:v>41.548718550754458</c:v>
                </c:pt>
                <c:pt idx="298">
                  <c:v>41.002429948619948</c:v>
                </c:pt>
                <c:pt idx="299">
                  <c:v>42.055571982986635</c:v>
                </c:pt>
                <c:pt idx="300">
                  <c:v>45.679363892016362</c:v>
                </c:pt>
                <c:pt idx="301">
                  <c:v>50.6642790998986</c:v>
                </c:pt>
                <c:pt idx="302">
                  <c:v>53.853802385078872</c:v>
                </c:pt>
                <c:pt idx="303">
                  <c:v>54.357209247129681</c:v>
                </c:pt>
                <c:pt idx="304">
                  <c:v>54.825823131268159</c:v>
                </c:pt>
                <c:pt idx="305">
                  <c:v>54.115499530431556</c:v>
                </c:pt>
                <c:pt idx="306">
                  <c:v>53.940849336318713</c:v>
                </c:pt>
                <c:pt idx="307">
                  <c:v>52.601847442277837</c:v>
                </c:pt>
                <c:pt idx="308">
                  <c:v>52.312016967093939</c:v>
                </c:pt>
                <c:pt idx="309">
                  <c:v>52.308434357668837</c:v>
                </c:pt>
                <c:pt idx="310">
                  <c:v>51.675995478063435</c:v>
                </c:pt>
                <c:pt idx="311">
                  <c:v>50.793309775896113</c:v>
                </c:pt>
                <c:pt idx="312">
                  <c:v>49.431174639834445</c:v>
                </c:pt>
                <c:pt idx="313">
                  <c:v>50.350947384404094</c:v>
                </c:pt>
                <c:pt idx="314">
                  <c:v>50.572193674423374</c:v>
                </c:pt>
                <c:pt idx="315">
                  <c:v>50.955236458862011</c:v>
                </c:pt>
                <c:pt idx="316">
                  <c:v>50.666431471237281</c:v>
                </c:pt>
                <c:pt idx="317">
                  <c:v>49.294964430168768</c:v>
                </c:pt>
                <c:pt idx="318">
                  <c:v>51.363955117249027</c:v>
                </c:pt>
                <c:pt idx="319">
                  <c:v>53.364328973581195</c:v>
                </c:pt>
                <c:pt idx="320">
                  <c:v>54.52862183756033</c:v>
                </c:pt>
                <c:pt idx="321">
                  <c:v>51.591997595905461</c:v>
                </c:pt>
                <c:pt idx="322">
                  <c:v>49.440287412606473</c:v>
                </c:pt>
                <c:pt idx="323">
                  <c:v>49.422484306148327</c:v>
                </c:pt>
                <c:pt idx="324">
                  <c:v>49.354474425971482</c:v>
                </c:pt>
                <c:pt idx="325">
                  <c:v>49.496395101156679</c:v>
                </c:pt>
                <c:pt idx="326">
                  <c:v>49.737882752190039</c:v>
                </c:pt>
                <c:pt idx="327">
                  <c:v>51.851936932018781</c:v>
                </c:pt>
                <c:pt idx="328">
                  <c:v>51.764941124070297</c:v>
                </c:pt>
                <c:pt idx="329">
                  <c:v>51.453968738857952</c:v>
                </c:pt>
                <c:pt idx="330">
                  <c:v>50.19539783877849</c:v>
                </c:pt>
                <c:pt idx="331">
                  <c:v>49.230110436349037</c:v>
                </c:pt>
                <c:pt idx="332">
                  <c:v>48.831044425555717</c:v>
                </c:pt>
                <c:pt idx="333">
                  <c:v>47.503671271888116</c:v>
                </c:pt>
                <c:pt idx="334">
                  <c:v>47.879198418498824</c:v>
                </c:pt>
                <c:pt idx="335">
                  <c:v>48.031544663918517</c:v>
                </c:pt>
                <c:pt idx="336">
                  <c:v>50.705636677024081</c:v>
                </c:pt>
                <c:pt idx="337">
                  <c:v>50.01967014431964</c:v>
                </c:pt>
                <c:pt idx="338">
                  <c:v>49.429595177458843</c:v>
                </c:pt>
                <c:pt idx="339">
                  <c:v>44.638319275565379</c:v>
                </c:pt>
                <c:pt idx="340">
                  <c:v>44.43809867410917</c:v>
                </c:pt>
                <c:pt idx="341">
                  <c:v>45.585408511870526</c:v>
                </c:pt>
                <c:pt idx="342">
                  <c:v>47.385613931821275</c:v>
                </c:pt>
                <c:pt idx="343">
                  <c:v>48.928855565874592</c:v>
                </c:pt>
                <c:pt idx="344">
                  <c:v>48.052337858748217</c:v>
                </c:pt>
                <c:pt idx="345">
                  <c:v>50.579413183665167</c:v>
                </c:pt>
                <c:pt idx="346">
                  <c:v>48.988055207080549</c:v>
                </c:pt>
                <c:pt idx="347">
                  <c:v>48.815527235061076</c:v>
                </c:pt>
                <c:pt idx="348">
                  <c:v>46.74510365816834</c:v>
                </c:pt>
                <c:pt idx="349">
                  <c:v>47.223254119796906</c:v>
                </c:pt>
                <c:pt idx="350">
                  <c:v>46.713461485825725</c:v>
                </c:pt>
                <c:pt idx="351">
                  <c:v>46.483553264107876</c:v>
                </c:pt>
                <c:pt idx="352">
                  <c:v>47.167668047633299</c:v>
                </c:pt>
                <c:pt idx="353">
                  <c:v>46.870491172451899</c:v>
                </c:pt>
                <c:pt idx="354">
                  <c:v>46.554412169578804</c:v>
                </c:pt>
                <c:pt idx="355">
                  <c:v>44.970031895178153</c:v>
                </c:pt>
                <c:pt idx="356">
                  <c:v>45.760422965401148</c:v>
                </c:pt>
                <c:pt idx="357">
                  <c:v>46.584014482971874</c:v>
                </c:pt>
                <c:pt idx="358">
                  <c:v>47.969561251039543</c:v>
                </c:pt>
                <c:pt idx="359">
                  <c:v>47.189494826788234</c:v>
                </c:pt>
                <c:pt idx="360">
                  <c:v>49.075229350296674</c:v>
                </c:pt>
                <c:pt idx="361">
                  <c:v>50.008139549444628</c:v>
                </c:pt>
                <c:pt idx="362">
                  <c:v>51.919988357520744</c:v>
                </c:pt>
                <c:pt idx="363">
                  <c:v>51.113387247201892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027-4C79-A066-553E6BA4BAA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Column1</c:v>
                </c:pt>
              </c:strCache>
            </c:strRef>
          </c:tx>
          <c:spPr>
            <a:ln w="25400">
              <a:solidFill>
                <a:schemeClr val="bg1">
                  <a:lumMod val="50000"/>
                </a:schemeClr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Sheet1!$D$2:$D$373</c:f>
              <c:numCache>
                <c:formatCode>General</c:formatCode>
                <c:ptCount val="372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47">
                  <c:v>50</c:v>
                </c:pt>
                <c:pt idx="148">
                  <c:v>50</c:v>
                </c:pt>
                <c:pt idx="149">
                  <c:v>50</c:v>
                </c:pt>
                <c:pt idx="150">
                  <c:v>50</c:v>
                </c:pt>
                <c:pt idx="151">
                  <c:v>50</c:v>
                </c:pt>
                <c:pt idx="152">
                  <c:v>50</c:v>
                </c:pt>
                <c:pt idx="153">
                  <c:v>50</c:v>
                </c:pt>
                <c:pt idx="154">
                  <c:v>50</c:v>
                </c:pt>
                <c:pt idx="155">
                  <c:v>50</c:v>
                </c:pt>
                <c:pt idx="156">
                  <c:v>50</c:v>
                </c:pt>
                <c:pt idx="157">
                  <c:v>50</c:v>
                </c:pt>
                <c:pt idx="158">
                  <c:v>50</c:v>
                </c:pt>
                <c:pt idx="159">
                  <c:v>50</c:v>
                </c:pt>
                <c:pt idx="160">
                  <c:v>50</c:v>
                </c:pt>
                <c:pt idx="161">
                  <c:v>50</c:v>
                </c:pt>
                <c:pt idx="162">
                  <c:v>50</c:v>
                </c:pt>
                <c:pt idx="163">
                  <c:v>50</c:v>
                </c:pt>
                <c:pt idx="164">
                  <c:v>50</c:v>
                </c:pt>
                <c:pt idx="165">
                  <c:v>50</c:v>
                </c:pt>
                <c:pt idx="166">
                  <c:v>50</c:v>
                </c:pt>
                <c:pt idx="167">
                  <c:v>50</c:v>
                </c:pt>
                <c:pt idx="168">
                  <c:v>50</c:v>
                </c:pt>
                <c:pt idx="169">
                  <c:v>50</c:v>
                </c:pt>
                <c:pt idx="170">
                  <c:v>50</c:v>
                </c:pt>
                <c:pt idx="171">
                  <c:v>50</c:v>
                </c:pt>
                <c:pt idx="172">
                  <c:v>50</c:v>
                </c:pt>
                <c:pt idx="173">
                  <c:v>50</c:v>
                </c:pt>
                <c:pt idx="174">
                  <c:v>50</c:v>
                </c:pt>
                <c:pt idx="175">
                  <c:v>50</c:v>
                </c:pt>
                <c:pt idx="176">
                  <c:v>50</c:v>
                </c:pt>
                <c:pt idx="177">
                  <c:v>50</c:v>
                </c:pt>
                <c:pt idx="178">
                  <c:v>50</c:v>
                </c:pt>
                <c:pt idx="179">
                  <c:v>50</c:v>
                </c:pt>
                <c:pt idx="180">
                  <c:v>50</c:v>
                </c:pt>
                <c:pt idx="181">
                  <c:v>50</c:v>
                </c:pt>
                <c:pt idx="182">
                  <c:v>50</c:v>
                </c:pt>
                <c:pt idx="183">
                  <c:v>50</c:v>
                </c:pt>
                <c:pt idx="184">
                  <c:v>50</c:v>
                </c:pt>
                <c:pt idx="185">
                  <c:v>50</c:v>
                </c:pt>
                <c:pt idx="186">
                  <c:v>50</c:v>
                </c:pt>
                <c:pt idx="187">
                  <c:v>50</c:v>
                </c:pt>
                <c:pt idx="188">
                  <c:v>50</c:v>
                </c:pt>
                <c:pt idx="189">
                  <c:v>50</c:v>
                </c:pt>
                <c:pt idx="190">
                  <c:v>50</c:v>
                </c:pt>
                <c:pt idx="191">
                  <c:v>50</c:v>
                </c:pt>
                <c:pt idx="192">
                  <c:v>50</c:v>
                </c:pt>
                <c:pt idx="193">
                  <c:v>50</c:v>
                </c:pt>
                <c:pt idx="194">
                  <c:v>50</c:v>
                </c:pt>
                <c:pt idx="195">
                  <c:v>50</c:v>
                </c:pt>
                <c:pt idx="196">
                  <c:v>50</c:v>
                </c:pt>
                <c:pt idx="197">
                  <c:v>50</c:v>
                </c:pt>
                <c:pt idx="198">
                  <c:v>50</c:v>
                </c:pt>
                <c:pt idx="199">
                  <c:v>50</c:v>
                </c:pt>
                <c:pt idx="200">
                  <c:v>50</c:v>
                </c:pt>
                <c:pt idx="201">
                  <c:v>50</c:v>
                </c:pt>
                <c:pt idx="202">
                  <c:v>50</c:v>
                </c:pt>
                <c:pt idx="203">
                  <c:v>50</c:v>
                </c:pt>
                <c:pt idx="204">
                  <c:v>50</c:v>
                </c:pt>
                <c:pt idx="205">
                  <c:v>50</c:v>
                </c:pt>
                <c:pt idx="206">
                  <c:v>50</c:v>
                </c:pt>
                <c:pt idx="207">
                  <c:v>50</c:v>
                </c:pt>
                <c:pt idx="208">
                  <c:v>50</c:v>
                </c:pt>
                <c:pt idx="209">
                  <c:v>50</c:v>
                </c:pt>
                <c:pt idx="210">
                  <c:v>50</c:v>
                </c:pt>
                <c:pt idx="211">
                  <c:v>50</c:v>
                </c:pt>
                <c:pt idx="212">
                  <c:v>50</c:v>
                </c:pt>
                <c:pt idx="213">
                  <c:v>50</c:v>
                </c:pt>
                <c:pt idx="214">
                  <c:v>50</c:v>
                </c:pt>
                <c:pt idx="215">
                  <c:v>50</c:v>
                </c:pt>
                <c:pt idx="216">
                  <c:v>50</c:v>
                </c:pt>
                <c:pt idx="217">
                  <c:v>50</c:v>
                </c:pt>
                <c:pt idx="218">
                  <c:v>50</c:v>
                </c:pt>
                <c:pt idx="219">
                  <c:v>50</c:v>
                </c:pt>
                <c:pt idx="220">
                  <c:v>50</c:v>
                </c:pt>
                <c:pt idx="221">
                  <c:v>50</c:v>
                </c:pt>
                <c:pt idx="222">
                  <c:v>50</c:v>
                </c:pt>
                <c:pt idx="223">
                  <c:v>50</c:v>
                </c:pt>
                <c:pt idx="224">
                  <c:v>50</c:v>
                </c:pt>
                <c:pt idx="225">
                  <c:v>50</c:v>
                </c:pt>
                <c:pt idx="226">
                  <c:v>50</c:v>
                </c:pt>
                <c:pt idx="227">
                  <c:v>50</c:v>
                </c:pt>
                <c:pt idx="228">
                  <c:v>50</c:v>
                </c:pt>
                <c:pt idx="229">
                  <c:v>50</c:v>
                </c:pt>
                <c:pt idx="230">
                  <c:v>50</c:v>
                </c:pt>
                <c:pt idx="231">
                  <c:v>50</c:v>
                </c:pt>
                <c:pt idx="232">
                  <c:v>50</c:v>
                </c:pt>
                <c:pt idx="233">
                  <c:v>50</c:v>
                </c:pt>
                <c:pt idx="234">
                  <c:v>50</c:v>
                </c:pt>
                <c:pt idx="235">
                  <c:v>50</c:v>
                </c:pt>
                <c:pt idx="236">
                  <c:v>50</c:v>
                </c:pt>
                <c:pt idx="237">
                  <c:v>50</c:v>
                </c:pt>
                <c:pt idx="238">
                  <c:v>50</c:v>
                </c:pt>
                <c:pt idx="239">
                  <c:v>50</c:v>
                </c:pt>
                <c:pt idx="240">
                  <c:v>50</c:v>
                </c:pt>
                <c:pt idx="241">
                  <c:v>50</c:v>
                </c:pt>
                <c:pt idx="242">
                  <c:v>50</c:v>
                </c:pt>
                <c:pt idx="243">
                  <c:v>50</c:v>
                </c:pt>
                <c:pt idx="244">
                  <c:v>50</c:v>
                </c:pt>
                <c:pt idx="245">
                  <c:v>50</c:v>
                </c:pt>
                <c:pt idx="246">
                  <c:v>50</c:v>
                </c:pt>
                <c:pt idx="247">
                  <c:v>50</c:v>
                </c:pt>
                <c:pt idx="248">
                  <c:v>50</c:v>
                </c:pt>
                <c:pt idx="249">
                  <c:v>50</c:v>
                </c:pt>
                <c:pt idx="250">
                  <c:v>50</c:v>
                </c:pt>
                <c:pt idx="251">
                  <c:v>50</c:v>
                </c:pt>
                <c:pt idx="252">
                  <c:v>50</c:v>
                </c:pt>
                <c:pt idx="253">
                  <c:v>50</c:v>
                </c:pt>
                <c:pt idx="254">
                  <c:v>50</c:v>
                </c:pt>
                <c:pt idx="255">
                  <c:v>50</c:v>
                </c:pt>
                <c:pt idx="256">
                  <c:v>50</c:v>
                </c:pt>
                <c:pt idx="257">
                  <c:v>50</c:v>
                </c:pt>
                <c:pt idx="258">
                  <c:v>50</c:v>
                </c:pt>
                <c:pt idx="259">
                  <c:v>50</c:v>
                </c:pt>
                <c:pt idx="260">
                  <c:v>50</c:v>
                </c:pt>
                <c:pt idx="261">
                  <c:v>50</c:v>
                </c:pt>
                <c:pt idx="262">
                  <c:v>50</c:v>
                </c:pt>
                <c:pt idx="263">
                  <c:v>50</c:v>
                </c:pt>
                <c:pt idx="264">
                  <c:v>50</c:v>
                </c:pt>
                <c:pt idx="265">
                  <c:v>50</c:v>
                </c:pt>
                <c:pt idx="266">
                  <c:v>50</c:v>
                </c:pt>
                <c:pt idx="267">
                  <c:v>50</c:v>
                </c:pt>
                <c:pt idx="268">
                  <c:v>50</c:v>
                </c:pt>
                <c:pt idx="269">
                  <c:v>50</c:v>
                </c:pt>
                <c:pt idx="270">
                  <c:v>50</c:v>
                </c:pt>
                <c:pt idx="271">
                  <c:v>50</c:v>
                </c:pt>
                <c:pt idx="272">
                  <c:v>50</c:v>
                </c:pt>
                <c:pt idx="273">
                  <c:v>50</c:v>
                </c:pt>
                <c:pt idx="274">
                  <c:v>50</c:v>
                </c:pt>
                <c:pt idx="275">
                  <c:v>50</c:v>
                </c:pt>
                <c:pt idx="276">
                  <c:v>50</c:v>
                </c:pt>
                <c:pt idx="277">
                  <c:v>50</c:v>
                </c:pt>
                <c:pt idx="278">
                  <c:v>50</c:v>
                </c:pt>
                <c:pt idx="279">
                  <c:v>50</c:v>
                </c:pt>
                <c:pt idx="280">
                  <c:v>50</c:v>
                </c:pt>
                <c:pt idx="281">
                  <c:v>50</c:v>
                </c:pt>
                <c:pt idx="282">
                  <c:v>50</c:v>
                </c:pt>
                <c:pt idx="283">
                  <c:v>50</c:v>
                </c:pt>
                <c:pt idx="284">
                  <c:v>50</c:v>
                </c:pt>
                <c:pt idx="285">
                  <c:v>50</c:v>
                </c:pt>
                <c:pt idx="286">
                  <c:v>50</c:v>
                </c:pt>
                <c:pt idx="287">
                  <c:v>50</c:v>
                </c:pt>
                <c:pt idx="288">
                  <c:v>50</c:v>
                </c:pt>
                <c:pt idx="289">
                  <c:v>50</c:v>
                </c:pt>
                <c:pt idx="290">
                  <c:v>50</c:v>
                </c:pt>
                <c:pt idx="291">
                  <c:v>50</c:v>
                </c:pt>
                <c:pt idx="292">
                  <c:v>50</c:v>
                </c:pt>
                <c:pt idx="293">
                  <c:v>50</c:v>
                </c:pt>
                <c:pt idx="294">
                  <c:v>50</c:v>
                </c:pt>
                <c:pt idx="295">
                  <c:v>50</c:v>
                </c:pt>
                <c:pt idx="296">
                  <c:v>50</c:v>
                </c:pt>
                <c:pt idx="297">
                  <c:v>50</c:v>
                </c:pt>
                <c:pt idx="298">
                  <c:v>50</c:v>
                </c:pt>
                <c:pt idx="299">
                  <c:v>50</c:v>
                </c:pt>
                <c:pt idx="300">
                  <c:v>50</c:v>
                </c:pt>
                <c:pt idx="301">
                  <c:v>50</c:v>
                </c:pt>
                <c:pt idx="302">
                  <c:v>50</c:v>
                </c:pt>
                <c:pt idx="303">
                  <c:v>50</c:v>
                </c:pt>
                <c:pt idx="304">
                  <c:v>50</c:v>
                </c:pt>
                <c:pt idx="305">
                  <c:v>50</c:v>
                </c:pt>
                <c:pt idx="306">
                  <c:v>50</c:v>
                </c:pt>
                <c:pt idx="307">
                  <c:v>50</c:v>
                </c:pt>
                <c:pt idx="308">
                  <c:v>50</c:v>
                </c:pt>
                <c:pt idx="309">
                  <c:v>50</c:v>
                </c:pt>
                <c:pt idx="310">
                  <c:v>50</c:v>
                </c:pt>
                <c:pt idx="311">
                  <c:v>50</c:v>
                </c:pt>
                <c:pt idx="312">
                  <c:v>50</c:v>
                </c:pt>
                <c:pt idx="313">
                  <c:v>50</c:v>
                </c:pt>
                <c:pt idx="314">
                  <c:v>50</c:v>
                </c:pt>
                <c:pt idx="315">
                  <c:v>50</c:v>
                </c:pt>
                <c:pt idx="316">
                  <c:v>50</c:v>
                </c:pt>
                <c:pt idx="317">
                  <c:v>50</c:v>
                </c:pt>
                <c:pt idx="318">
                  <c:v>50</c:v>
                </c:pt>
                <c:pt idx="319">
                  <c:v>50</c:v>
                </c:pt>
                <c:pt idx="320">
                  <c:v>50</c:v>
                </c:pt>
                <c:pt idx="321">
                  <c:v>50</c:v>
                </c:pt>
                <c:pt idx="322">
                  <c:v>50</c:v>
                </c:pt>
                <c:pt idx="323">
                  <c:v>50</c:v>
                </c:pt>
                <c:pt idx="324">
                  <c:v>50</c:v>
                </c:pt>
                <c:pt idx="325">
                  <c:v>50</c:v>
                </c:pt>
                <c:pt idx="326">
                  <c:v>50</c:v>
                </c:pt>
                <c:pt idx="327">
                  <c:v>50</c:v>
                </c:pt>
                <c:pt idx="328">
                  <c:v>50</c:v>
                </c:pt>
                <c:pt idx="329">
                  <c:v>50</c:v>
                </c:pt>
                <c:pt idx="330">
                  <c:v>50</c:v>
                </c:pt>
                <c:pt idx="331">
                  <c:v>50</c:v>
                </c:pt>
                <c:pt idx="332">
                  <c:v>50</c:v>
                </c:pt>
                <c:pt idx="333">
                  <c:v>50</c:v>
                </c:pt>
                <c:pt idx="334">
                  <c:v>50</c:v>
                </c:pt>
                <c:pt idx="335">
                  <c:v>50</c:v>
                </c:pt>
                <c:pt idx="336">
                  <c:v>50</c:v>
                </c:pt>
                <c:pt idx="337">
                  <c:v>50</c:v>
                </c:pt>
                <c:pt idx="338">
                  <c:v>50</c:v>
                </c:pt>
                <c:pt idx="339">
                  <c:v>50</c:v>
                </c:pt>
                <c:pt idx="340">
                  <c:v>50</c:v>
                </c:pt>
                <c:pt idx="341">
                  <c:v>50</c:v>
                </c:pt>
                <c:pt idx="342">
                  <c:v>50</c:v>
                </c:pt>
                <c:pt idx="343">
                  <c:v>50</c:v>
                </c:pt>
                <c:pt idx="344">
                  <c:v>50</c:v>
                </c:pt>
                <c:pt idx="345">
                  <c:v>50</c:v>
                </c:pt>
                <c:pt idx="346">
                  <c:v>50</c:v>
                </c:pt>
                <c:pt idx="347">
                  <c:v>50</c:v>
                </c:pt>
                <c:pt idx="348">
                  <c:v>50</c:v>
                </c:pt>
                <c:pt idx="349">
                  <c:v>50</c:v>
                </c:pt>
                <c:pt idx="350">
                  <c:v>50</c:v>
                </c:pt>
                <c:pt idx="351">
                  <c:v>50</c:v>
                </c:pt>
                <c:pt idx="352">
                  <c:v>50</c:v>
                </c:pt>
                <c:pt idx="353">
                  <c:v>50</c:v>
                </c:pt>
                <c:pt idx="354">
                  <c:v>50</c:v>
                </c:pt>
                <c:pt idx="355">
                  <c:v>50</c:v>
                </c:pt>
                <c:pt idx="356">
                  <c:v>50</c:v>
                </c:pt>
                <c:pt idx="357">
                  <c:v>50</c:v>
                </c:pt>
                <c:pt idx="358">
                  <c:v>50</c:v>
                </c:pt>
                <c:pt idx="359">
                  <c:v>50</c:v>
                </c:pt>
                <c:pt idx="360">
                  <c:v>50</c:v>
                </c:pt>
                <c:pt idx="361">
                  <c:v>50</c:v>
                </c:pt>
                <c:pt idx="362">
                  <c:v>50</c:v>
                </c:pt>
                <c:pt idx="36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027-4C79-A066-553E6BA4BAA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6101616"/>
        <c:axId val="646094560"/>
      </c:lineChart>
      <c:catAx>
        <c:axId val="646101616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1100">
                <a:latin typeface="+mj-lt"/>
                <a:cs typeface="Arial" pitchFamily="34" charset="0"/>
              </a:defRPr>
            </a:pPr>
            <a:endParaRPr lang="en-US"/>
          </a:p>
        </c:txPr>
        <c:crossAx val="646094560"/>
        <c:crosses val="autoZero"/>
        <c:auto val="0"/>
        <c:lblAlgn val="ctr"/>
        <c:lblOffset val="100"/>
        <c:tickLblSkip val="12"/>
        <c:noMultiLvlLbl val="0"/>
      </c:catAx>
      <c:valAx>
        <c:axId val="646094560"/>
        <c:scaling>
          <c:orientation val="minMax"/>
          <c:max val="70"/>
          <c:min val="25"/>
        </c:scaling>
        <c:delete val="0"/>
        <c:axPos val="l"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46101616"/>
        <c:crosses val="autoZero"/>
        <c:crossBetween val="between"/>
      </c:valAx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0.5770690528611272"/>
          <c:y val="0.62355860776662142"/>
          <c:w val="0.16415605550497075"/>
          <c:h val="0.12774458661417323"/>
        </c:manualLayout>
      </c:layout>
      <c:overlay val="0"/>
      <c:txPr>
        <a:bodyPr/>
        <a:lstStyle/>
        <a:p>
          <a:pPr>
            <a:defRPr sz="1200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0016070342476977E-2"/>
          <c:y val="8.7856165966034891E-2"/>
          <c:w val="0.88539358229817355"/>
          <c:h val="0.7565058320310579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Multifamily</c:v>
                </c:pt>
              </c:strCache>
            </c:strRef>
          </c:tx>
          <c:spPr>
            <a:ln w="25400"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Sheet1!$B$2:$B$373</c:f>
              <c:numCache>
                <c:formatCode>0.0</c:formatCode>
                <c:ptCount val="372"/>
                <c:pt idx="0">
                  <c:v>61.3</c:v>
                </c:pt>
                <c:pt idx="1">
                  <c:v>49</c:v>
                </c:pt>
                <c:pt idx="2">
                  <c:v>50.4</c:v>
                </c:pt>
                <c:pt idx="3">
                  <c:v>48.3</c:v>
                </c:pt>
                <c:pt idx="4">
                  <c:v>55.5</c:v>
                </c:pt>
                <c:pt idx="5">
                  <c:v>56.9</c:v>
                </c:pt>
                <c:pt idx="6">
                  <c:v>53.1</c:v>
                </c:pt>
                <c:pt idx="7">
                  <c:v>51.7</c:v>
                </c:pt>
                <c:pt idx="8">
                  <c:v>51.8</c:v>
                </c:pt>
                <c:pt idx="9">
                  <c:v>57.6</c:v>
                </c:pt>
                <c:pt idx="10">
                  <c:v>52</c:v>
                </c:pt>
                <c:pt idx="11">
                  <c:v>43.7</c:v>
                </c:pt>
                <c:pt idx="12">
                  <c:v>48.1</c:v>
                </c:pt>
                <c:pt idx="13">
                  <c:v>55.1</c:v>
                </c:pt>
                <c:pt idx="14">
                  <c:v>61.2</c:v>
                </c:pt>
                <c:pt idx="15">
                  <c:v>56.5</c:v>
                </c:pt>
                <c:pt idx="16">
                  <c:v>52.3</c:v>
                </c:pt>
                <c:pt idx="17">
                  <c:v>49.7</c:v>
                </c:pt>
                <c:pt idx="18">
                  <c:v>47.2</c:v>
                </c:pt>
                <c:pt idx="19">
                  <c:v>51.2</c:v>
                </c:pt>
                <c:pt idx="20">
                  <c:v>50.7</c:v>
                </c:pt>
                <c:pt idx="21">
                  <c:v>50.9</c:v>
                </c:pt>
                <c:pt idx="22">
                  <c:v>47.5</c:v>
                </c:pt>
                <c:pt idx="23">
                  <c:v>49.3</c:v>
                </c:pt>
                <c:pt idx="24">
                  <c:v>50.1</c:v>
                </c:pt>
                <c:pt idx="25">
                  <c:v>51.4</c:v>
                </c:pt>
                <c:pt idx="26">
                  <c:v>52.3</c:v>
                </c:pt>
                <c:pt idx="27">
                  <c:v>55.1</c:v>
                </c:pt>
                <c:pt idx="28">
                  <c:v>58</c:v>
                </c:pt>
                <c:pt idx="29">
                  <c:v>56</c:v>
                </c:pt>
                <c:pt idx="30">
                  <c:v>56.3</c:v>
                </c:pt>
                <c:pt idx="31">
                  <c:v>51.2</c:v>
                </c:pt>
                <c:pt idx="32">
                  <c:v>54</c:v>
                </c:pt>
                <c:pt idx="33">
                  <c:v>53.7</c:v>
                </c:pt>
                <c:pt idx="34">
                  <c:v>61</c:v>
                </c:pt>
                <c:pt idx="35">
                  <c:v>59.2</c:v>
                </c:pt>
                <c:pt idx="36">
                  <c:v>57.4</c:v>
                </c:pt>
                <c:pt idx="37">
                  <c:v>55.4</c:v>
                </c:pt>
                <c:pt idx="38">
                  <c:v>56.7</c:v>
                </c:pt>
                <c:pt idx="39">
                  <c:v>56</c:v>
                </c:pt>
                <c:pt idx="40">
                  <c:v>53.7</c:v>
                </c:pt>
                <c:pt idx="41">
                  <c:v>54.4</c:v>
                </c:pt>
                <c:pt idx="42">
                  <c:v>56</c:v>
                </c:pt>
                <c:pt idx="43">
                  <c:v>60.9</c:v>
                </c:pt>
                <c:pt idx="44">
                  <c:v>62.3</c:v>
                </c:pt>
                <c:pt idx="45">
                  <c:v>58.8</c:v>
                </c:pt>
                <c:pt idx="46">
                  <c:v>59.1</c:v>
                </c:pt>
                <c:pt idx="47">
                  <c:v>59.8</c:v>
                </c:pt>
                <c:pt idx="48">
                  <c:v>61.2</c:v>
                </c:pt>
                <c:pt idx="49">
                  <c:v>55.8</c:v>
                </c:pt>
                <c:pt idx="50">
                  <c:v>51.3</c:v>
                </c:pt>
                <c:pt idx="51">
                  <c:v>54.1</c:v>
                </c:pt>
                <c:pt idx="52">
                  <c:v>60.5</c:v>
                </c:pt>
                <c:pt idx="53">
                  <c:v>63.1</c:v>
                </c:pt>
                <c:pt idx="54">
                  <c:v>59.1</c:v>
                </c:pt>
                <c:pt idx="55">
                  <c:v>52.3</c:v>
                </c:pt>
                <c:pt idx="56">
                  <c:v>51.4</c:v>
                </c:pt>
                <c:pt idx="57">
                  <c:v>53.7</c:v>
                </c:pt>
                <c:pt idx="58">
                  <c:v>55.2</c:v>
                </c:pt>
                <c:pt idx="59">
                  <c:v>55.7</c:v>
                </c:pt>
                <c:pt idx="60">
                  <c:v>55.3</c:v>
                </c:pt>
                <c:pt idx="61">
                  <c:v>55.9</c:v>
                </c:pt>
                <c:pt idx="62">
                  <c:v>53</c:v>
                </c:pt>
                <c:pt idx="63">
                  <c:v>51</c:v>
                </c:pt>
                <c:pt idx="64">
                  <c:v>46.8</c:v>
                </c:pt>
                <c:pt idx="65">
                  <c:v>47.2</c:v>
                </c:pt>
                <c:pt idx="66">
                  <c:v>48.9</c:v>
                </c:pt>
                <c:pt idx="67">
                  <c:v>48.4</c:v>
                </c:pt>
                <c:pt idx="68">
                  <c:v>45.8</c:v>
                </c:pt>
                <c:pt idx="69">
                  <c:v>44.8</c:v>
                </c:pt>
                <c:pt idx="70">
                  <c:v>46.8</c:v>
                </c:pt>
                <c:pt idx="71">
                  <c:v>54</c:v>
                </c:pt>
                <c:pt idx="72">
                  <c:v>52.7</c:v>
                </c:pt>
                <c:pt idx="73">
                  <c:v>54.5</c:v>
                </c:pt>
                <c:pt idx="74">
                  <c:v>52.9</c:v>
                </c:pt>
                <c:pt idx="75">
                  <c:v>53.1</c:v>
                </c:pt>
                <c:pt idx="76">
                  <c:v>57.7</c:v>
                </c:pt>
                <c:pt idx="77">
                  <c:v>55.6</c:v>
                </c:pt>
                <c:pt idx="78">
                  <c:v>59.9</c:v>
                </c:pt>
                <c:pt idx="79">
                  <c:v>57.4</c:v>
                </c:pt>
                <c:pt idx="80">
                  <c:v>57.9</c:v>
                </c:pt>
                <c:pt idx="81">
                  <c:v>55.6</c:v>
                </c:pt>
                <c:pt idx="82">
                  <c:v>51.4</c:v>
                </c:pt>
                <c:pt idx="83">
                  <c:v>47.4</c:v>
                </c:pt>
                <c:pt idx="84">
                  <c:v>47.8</c:v>
                </c:pt>
                <c:pt idx="85">
                  <c:v>51.9</c:v>
                </c:pt>
                <c:pt idx="86">
                  <c:v>55.5</c:v>
                </c:pt>
                <c:pt idx="87">
                  <c:v>54.1</c:v>
                </c:pt>
                <c:pt idx="88">
                  <c:v>54.6</c:v>
                </c:pt>
                <c:pt idx="89">
                  <c:v>50.4</c:v>
                </c:pt>
                <c:pt idx="90">
                  <c:v>51.2</c:v>
                </c:pt>
                <c:pt idx="91">
                  <c:v>51.6</c:v>
                </c:pt>
                <c:pt idx="92">
                  <c:v>56.6</c:v>
                </c:pt>
                <c:pt idx="93">
                  <c:v>52.9</c:v>
                </c:pt>
                <c:pt idx="94">
                  <c:v>52</c:v>
                </c:pt>
                <c:pt idx="95">
                  <c:v>51.5</c:v>
                </c:pt>
                <c:pt idx="96">
                  <c:v>58.4</c:v>
                </c:pt>
                <c:pt idx="97">
                  <c:v>53.9</c:v>
                </c:pt>
                <c:pt idx="98">
                  <c:v>53.6</c:v>
                </c:pt>
                <c:pt idx="99">
                  <c:v>55.1</c:v>
                </c:pt>
                <c:pt idx="100">
                  <c:v>56.4</c:v>
                </c:pt>
                <c:pt idx="101">
                  <c:v>58.8</c:v>
                </c:pt>
                <c:pt idx="102">
                  <c:v>53</c:v>
                </c:pt>
                <c:pt idx="103">
                  <c:v>58.2</c:v>
                </c:pt>
                <c:pt idx="104">
                  <c:v>62</c:v>
                </c:pt>
                <c:pt idx="105">
                  <c:v>64.400000000000006</c:v>
                </c:pt>
                <c:pt idx="106">
                  <c:v>59.3</c:v>
                </c:pt>
                <c:pt idx="107">
                  <c:v>54.5</c:v>
                </c:pt>
                <c:pt idx="108">
                  <c:v>53.1</c:v>
                </c:pt>
                <c:pt idx="109">
                  <c:v>56.3</c:v>
                </c:pt>
                <c:pt idx="110">
                  <c:v>57.1</c:v>
                </c:pt>
                <c:pt idx="111">
                  <c:v>59.7</c:v>
                </c:pt>
                <c:pt idx="112">
                  <c:v>58.9</c:v>
                </c:pt>
                <c:pt idx="113">
                  <c:v>58.6</c:v>
                </c:pt>
                <c:pt idx="114">
                  <c:v>56.4</c:v>
                </c:pt>
                <c:pt idx="115">
                  <c:v>54.6</c:v>
                </c:pt>
                <c:pt idx="116">
                  <c:v>53.9</c:v>
                </c:pt>
                <c:pt idx="117">
                  <c:v>56</c:v>
                </c:pt>
                <c:pt idx="118">
                  <c:v>57.4</c:v>
                </c:pt>
                <c:pt idx="119">
                  <c:v>58</c:v>
                </c:pt>
                <c:pt idx="120">
                  <c:v>56</c:v>
                </c:pt>
                <c:pt idx="121">
                  <c:v>55</c:v>
                </c:pt>
                <c:pt idx="122">
                  <c:v>52.9</c:v>
                </c:pt>
                <c:pt idx="123">
                  <c:v>48.8</c:v>
                </c:pt>
                <c:pt idx="124">
                  <c:v>46.8</c:v>
                </c:pt>
                <c:pt idx="125">
                  <c:v>45.2</c:v>
                </c:pt>
                <c:pt idx="126">
                  <c:v>47.4</c:v>
                </c:pt>
                <c:pt idx="127">
                  <c:v>46.2</c:v>
                </c:pt>
                <c:pt idx="128">
                  <c:v>46</c:v>
                </c:pt>
                <c:pt idx="129">
                  <c:v>47.7</c:v>
                </c:pt>
                <c:pt idx="130">
                  <c:v>47.9</c:v>
                </c:pt>
                <c:pt idx="131">
                  <c:v>51.8</c:v>
                </c:pt>
                <c:pt idx="132">
                  <c:v>51.6</c:v>
                </c:pt>
                <c:pt idx="133">
                  <c:v>54.1</c:v>
                </c:pt>
                <c:pt idx="134">
                  <c:v>51.4</c:v>
                </c:pt>
                <c:pt idx="135">
                  <c:v>52.8</c:v>
                </c:pt>
                <c:pt idx="136">
                  <c:v>54.1</c:v>
                </c:pt>
                <c:pt idx="137">
                  <c:v>55.7</c:v>
                </c:pt>
                <c:pt idx="138">
                  <c:v>50.8</c:v>
                </c:pt>
                <c:pt idx="139">
                  <c:v>48.2</c:v>
                </c:pt>
                <c:pt idx="140">
                  <c:v>46.3</c:v>
                </c:pt>
                <c:pt idx="141">
                  <c:v>46.9</c:v>
                </c:pt>
                <c:pt idx="142">
                  <c:v>47.1</c:v>
                </c:pt>
                <c:pt idx="143">
                  <c:v>51.1</c:v>
                </c:pt>
                <c:pt idx="144">
                  <c:v>47.9</c:v>
                </c:pt>
                <c:pt idx="145">
                  <c:v>41.6</c:v>
                </c:pt>
                <c:pt idx="146">
                  <c:v>33.5</c:v>
                </c:pt>
                <c:pt idx="147">
                  <c:v>34.200000000000003</c:v>
                </c:pt>
                <c:pt idx="148">
                  <c:v>37.9</c:v>
                </c:pt>
                <c:pt idx="149">
                  <c:v>38.9</c:v>
                </c:pt>
                <c:pt idx="150">
                  <c:v>40.200000000000003</c:v>
                </c:pt>
                <c:pt idx="151">
                  <c:v>39.4</c:v>
                </c:pt>
                <c:pt idx="152">
                  <c:v>36.6</c:v>
                </c:pt>
                <c:pt idx="153">
                  <c:v>33.1</c:v>
                </c:pt>
                <c:pt idx="154">
                  <c:v>29.8</c:v>
                </c:pt>
                <c:pt idx="155">
                  <c:v>29.2</c:v>
                </c:pt>
                <c:pt idx="156">
                  <c:v>31.5</c:v>
                </c:pt>
                <c:pt idx="157">
                  <c:v>35.799999999999997</c:v>
                </c:pt>
                <c:pt idx="158">
                  <c:v>40.5</c:v>
                </c:pt>
                <c:pt idx="159">
                  <c:v>43.5</c:v>
                </c:pt>
                <c:pt idx="160">
                  <c:v>43.6</c:v>
                </c:pt>
                <c:pt idx="161">
                  <c:v>43.3</c:v>
                </c:pt>
                <c:pt idx="162">
                  <c:v>43.3</c:v>
                </c:pt>
                <c:pt idx="163">
                  <c:v>44.7</c:v>
                </c:pt>
                <c:pt idx="164">
                  <c:v>45.6</c:v>
                </c:pt>
                <c:pt idx="165">
                  <c:v>45.6</c:v>
                </c:pt>
                <c:pt idx="166">
                  <c:v>47.6</c:v>
                </c:pt>
                <c:pt idx="167">
                  <c:v>47.6</c:v>
                </c:pt>
                <c:pt idx="168">
                  <c:v>49</c:v>
                </c:pt>
                <c:pt idx="169">
                  <c:v>46.8</c:v>
                </c:pt>
                <c:pt idx="170">
                  <c:v>47.4</c:v>
                </c:pt>
                <c:pt idx="171">
                  <c:v>46.5</c:v>
                </c:pt>
                <c:pt idx="172">
                  <c:v>47.8</c:v>
                </c:pt>
                <c:pt idx="173">
                  <c:v>48.3</c:v>
                </c:pt>
                <c:pt idx="174">
                  <c:v>48.6</c:v>
                </c:pt>
                <c:pt idx="175">
                  <c:v>48.1</c:v>
                </c:pt>
                <c:pt idx="176">
                  <c:v>47.7</c:v>
                </c:pt>
                <c:pt idx="177">
                  <c:v>50</c:v>
                </c:pt>
                <c:pt idx="178">
                  <c:v>52.9</c:v>
                </c:pt>
                <c:pt idx="179">
                  <c:v>53.8</c:v>
                </c:pt>
                <c:pt idx="180">
                  <c:v>51.9</c:v>
                </c:pt>
                <c:pt idx="181">
                  <c:v>50.9</c:v>
                </c:pt>
                <c:pt idx="182">
                  <c:v>52.5</c:v>
                </c:pt>
                <c:pt idx="183">
                  <c:v>53.7</c:v>
                </c:pt>
                <c:pt idx="184">
                  <c:v>52.5</c:v>
                </c:pt>
                <c:pt idx="185">
                  <c:v>48.4</c:v>
                </c:pt>
                <c:pt idx="186">
                  <c:v>47.2</c:v>
                </c:pt>
                <c:pt idx="187">
                  <c:v>45.4</c:v>
                </c:pt>
                <c:pt idx="188">
                  <c:v>48.9</c:v>
                </c:pt>
                <c:pt idx="189">
                  <c:v>49.9</c:v>
                </c:pt>
                <c:pt idx="190">
                  <c:v>52.9</c:v>
                </c:pt>
                <c:pt idx="191">
                  <c:v>52.3</c:v>
                </c:pt>
                <c:pt idx="192">
                  <c:v>52.6</c:v>
                </c:pt>
                <c:pt idx="193">
                  <c:v>52</c:v>
                </c:pt>
                <c:pt idx="194">
                  <c:v>52.1</c:v>
                </c:pt>
                <c:pt idx="195">
                  <c:v>50.4</c:v>
                </c:pt>
                <c:pt idx="196">
                  <c:v>50.9</c:v>
                </c:pt>
                <c:pt idx="197">
                  <c:v>50.6</c:v>
                </c:pt>
                <c:pt idx="198">
                  <c:v>53.4</c:v>
                </c:pt>
                <c:pt idx="199">
                  <c:v>55.3</c:v>
                </c:pt>
                <c:pt idx="200">
                  <c:v>56.7</c:v>
                </c:pt>
                <c:pt idx="201">
                  <c:v>55.2</c:v>
                </c:pt>
                <c:pt idx="202">
                  <c:v>52</c:v>
                </c:pt>
                <c:pt idx="203">
                  <c:v>53.2</c:v>
                </c:pt>
                <c:pt idx="204">
                  <c:v>56.5</c:v>
                </c:pt>
                <c:pt idx="205">
                  <c:v>58.1</c:v>
                </c:pt>
                <c:pt idx="206">
                  <c:v>56.1</c:v>
                </c:pt>
                <c:pt idx="207">
                  <c:v>53.7</c:v>
                </c:pt>
                <c:pt idx="208">
                  <c:v>53.9</c:v>
                </c:pt>
                <c:pt idx="209">
                  <c:v>53.3</c:v>
                </c:pt>
                <c:pt idx="210">
                  <c:v>53</c:v>
                </c:pt>
                <c:pt idx="211">
                  <c:v>54.7</c:v>
                </c:pt>
                <c:pt idx="212">
                  <c:v>55.1</c:v>
                </c:pt>
                <c:pt idx="213">
                  <c:v>55.5</c:v>
                </c:pt>
                <c:pt idx="214">
                  <c:v>52.8</c:v>
                </c:pt>
                <c:pt idx="215">
                  <c:v>52.6</c:v>
                </c:pt>
                <c:pt idx="216">
                  <c:v>52.5</c:v>
                </c:pt>
                <c:pt idx="217">
                  <c:v>52.6</c:v>
                </c:pt>
                <c:pt idx="218">
                  <c:v>53.9</c:v>
                </c:pt>
                <c:pt idx="219">
                  <c:v>56.5</c:v>
                </c:pt>
                <c:pt idx="220">
                  <c:v>56.7</c:v>
                </c:pt>
                <c:pt idx="221">
                  <c:v>57.5</c:v>
                </c:pt>
                <c:pt idx="222">
                  <c:v>55.9</c:v>
                </c:pt>
                <c:pt idx="223">
                  <c:v>57.1</c:v>
                </c:pt>
                <c:pt idx="224">
                  <c:v>55.2</c:v>
                </c:pt>
                <c:pt idx="225">
                  <c:v>55.3</c:v>
                </c:pt>
                <c:pt idx="226">
                  <c:v>54.1</c:v>
                </c:pt>
                <c:pt idx="227">
                  <c:v>52.9</c:v>
                </c:pt>
                <c:pt idx="228">
                  <c:v>50.1</c:v>
                </c:pt>
                <c:pt idx="229">
                  <c:v>49.6</c:v>
                </c:pt>
                <c:pt idx="230">
                  <c:v>49.8</c:v>
                </c:pt>
                <c:pt idx="231">
                  <c:v>48.8</c:v>
                </c:pt>
                <c:pt idx="232">
                  <c:v>47.8</c:v>
                </c:pt>
                <c:pt idx="233">
                  <c:v>47.7</c:v>
                </c:pt>
                <c:pt idx="234">
                  <c:v>48.8</c:v>
                </c:pt>
                <c:pt idx="235">
                  <c:v>49.8</c:v>
                </c:pt>
                <c:pt idx="236">
                  <c:v>50.8</c:v>
                </c:pt>
                <c:pt idx="237">
                  <c:v>51.9</c:v>
                </c:pt>
                <c:pt idx="238">
                  <c:v>52.4</c:v>
                </c:pt>
                <c:pt idx="239">
                  <c:v>51.9</c:v>
                </c:pt>
                <c:pt idx="240">
                  <c:v>52.4</c:v>
                </c:pt>
                <c:pt idx="241">
                  <c:v>54.1</c:v>
                </c:pt>
                <c:pt idx="242">
                  <c:v>54.5</c:v>
                </c:pt>
                <c:pt idx="243">
                  <c:v>55.2</c:v>
                </c:pt>
                <c:pt idx="244">
                  <c:v>54.8</c:v>
                </c:pt>
                <c:pt idx="245">
                  <c:v>54.5</c:v>
                </c:pt>
                <c:pt idx="246">
                  <c:v>52.7</c:v>
                </c:pt>
                <c:pt idx="247">
                  <c:v>50.2</c:v>
                </c:pt>
                <c:pt idx="248">
                  <c:v>50.9</c:v>
                </c:pt>
                <c:pt idx="249">
                  <c:v>50.6</c:v>
                </c:pt>
                <c:pt idx="250">
                  <c:v>52.1</c:v>
                </c:pt>
                <c:pt idx="251">
                  <c:v>48.5</c:v>
                </c:pt>
                <c:pt idx="252">
                  <c:v>50.3</c:v>
                </c:pt>
                <c:pt idx="253">
                  <c:v>51.1</c:v>
                </c:pt>
                <c:pt idx="254">
                  <c:v>52.5</c:v>
                </c:pt>
                <c:pt idx="255">
                  <c:v>53.1</c:v>
                </c:pt>
                <c:pt idx="256">
                  <c:v>53.2</c:v>
                </c:pt>
                <c:pt idx="257">
                  <c:v>55.4</c:v>
                </c:pt>
                <c:pt idx="258">
                  <c:v>54.1</c:v>
                </c:pt>
                <c:pt idx="259">
                  <c:v>51.6</c:v>
                </c:pt>
                <c:pt idx="260">
                  <c:v>51.2</c:v>
                </c:pt>
                <c:pt idx="261">
                  <c:v>52</c:v>
                </c:pt>
                <c:pt idx="262">
                  <c:v>54.7</c:v>
                </c:pt>
                <c:pt idx="263">
                  <c:v>55.6</c:v>
                </c:pt>
                <c:pt idx="264">
                  <c:v>56.3</c:v>
                </c:pt>
                <c:pt idx="265">
                  <c:v>54.5</c:v>
                </c:pt>
                <c:pt idx="266">
                  <c:v>53.9</c:v>
                </c:pt>
                <c:pt idx="267">
                  <c:v>52.8</c:v>
                </c:pt>
                <c:pt idx="268">
                  <c:v>54.3</c:v>
                </c:pt>
                <c:pt idx="269">
                  <c:v>54.1</c:v>
                </c:pt>
                <c:pt idx="270">
                  <c:v>55.2</c:v>
                </c:pt>
                <c:pt idx="271">
                  <c:v>53.1</c:v>
                </c:pt>
                <c:pt idx="272">
                  <c:v>53</c:v>
                </c:pt>
                <c:pt idx="273">
                  <c:v>50.3</c:v>
                </c:pt>
                <c:pt idx="274">
                  <c:v>51.2</c:v>
                </c:pt>
                <c:pt idx="275">
                  <c:v>51.6</c:v>
                </c:pt>
                <c:pt idx="276">
                  <c:v>51.7</c:v>
                </c:pt>
                <c:pt idx="277">
                  <c:v>50.7</c:v>
                </c:pt>
                <c:pt idx="278">
                  <c:v>49</c:v>
                </c:pt>
                <c:pt idx="279">
                  <c:v>47.4</c:v>
                </c:pt>
                <c:pt idx="280">
                  <c:v>47.3</c:v>
                </c:pt>
                <c:pt idx="281">
                  <c:v>48.3</c:v>
                </c:pt>
                <c:pt idx="282">
                  <c:v>49.4</c:v>
                </c:pt>
                <c:pt idx="283">
                  <c:v>51.5</c:v>
                </c:pt>
                <c:pt idx="284">
                  <c:v>50.7</c:v>
                </c:pt>
                <c:pt idx="285">
                  <c:v>52.2</c:v>
                </c:pt>
                <c:pt idx="286">
                  <c:v>50.8</c:v>
                </c:pt>
                <c:pt idx="287">
                  <c:v>51.8</c:v>
                </c:pt>
                <c:pt idx="288">
                  <c:v>52.7</c:v>
                </c:pt>
                <c:pt idx="289">
                  <c:v>47.1</c:v>
                </c:pt>
                <c:pt idx="290">
                  <c:v>38.9</c:v>
                </c:pt>
                <c:pt idx="291">
                  <c:v>34.700000000000003</c:v>
                </c:pt>
                <c:pt idx="292">
                  <c:v>39.200000000000003</c:v>
                </c:pt>
                <c:pt idx="293">
                  <c:v>45.8</c:v>
                </c:pt>
                <c:pt idx="294">
                  <c:v>48.4</c:v>
                </c:pt>
                <c:pt idx="295">
                  <c:v>50.4</c:v>
                </c:pt>
                <c:pt idx="296">
                  <c:v>52.1</c:v>
                </c:pt>
                <c:pt idx="297">
                  <c:v>52.5</c:v>
                </c:pt>
                <c:pt idx="298">
                  <c:v>49</c:v>
                </c:pt>
                <c:pt idx="299">
                  <c:v>47.8</c:v>
                </c:pt>
                <c:pt idx="300">
                  <c:v>47.4</c:v>
                </c:pt>
                <c:pt idx="301">
                  <c:v>51.6</c:v>
                </c:pt>
                <c:pt idx="302">
                  <c:v>53.9</c:v>
                </c:pt>
                <c:pt idx="303">
                  <c:v>56.7</c:v>
                </c:pt>
                <c:pt idx="304">
                  <c:v>56.3</c:v>
                </c:pt>
                <c:pt idx="305">
                  <c:v>55.6</c:v>
                </c:pt>
                <c:pt idx="306">
                  <c:v>54</c:v>
                </c:pt>
                <c:pt idx="307">
                  <c:v>55.5</c:v>
                </c:pt>
                <c:pt idx="308">
                  <c:v>55</c:v>
                </c:pt>
                <c:pt idx="309">
                  <c:v>53.9</c:v>
                </c:pt>
                <c:pt idx="310">
                  <c:v>51.4</c:v>
                </c:pt>
                <c:pt idx="311">
                  <c:v>51</c:v>
                </c:pt>
                <c:pt idx="312">
                  <c:v>52.4</c:v>
                </c:pt>
                <c:pt idx="313">
                  <c:v>55.1</c:v>
                </c:pt>
                <c:pt idx="314">
                  <c:v>56</c:v>
                </c:pt>
                <c:pt idx="315">
                  <c:v>55.1</c:v>
                </c:pt>
                <c:pt idx="316">
                  <c:v>52.3</c:v>
                </c:pt>
                <c:pt idx="317">
                  <c:v>52.3</c:v>
                </c:pt>
                <c:pt idx="318">
                  <c:v>51.3</c:v>
                </c:pt>
                <c:pt idx="319">
                  <c:v>50.6</c:v>
                </c:pt>
                <c:pt idx="320">
                  <c:v>47.7</c:v>
                </c:pt>
                <c:pt idx="321">
                  <c:v>46.7</c:v>
                </c:pt>
                <c:pt idx="322">
                  <c:v>45.1</c:v>
                </c:pt>
                <c:pt idx="323">
                  <c:v>46.1</c:v>
                </c:pt>
                <c:pt idx="324">
                  <c:v>45.4</c:v>
                </c:pt>
                <c:pt idx="325">
                  <c:v>45.8</c:v>
                </c:pt>
                <c:pt idx="326">
                  <c:v>42.5</c:v>
                </c:pt>
                <c:pt idx="327">
                  <c:v>43.1</c:v>
                </c:pt>
                <c:pt idx="328">
                  <c:v>43.7</c:v>
                </c:pt>
                <c:pt idx="329">
                  <c:v>45.6</c:v>
                </c:pt>
                <c:pt idx="330">
                  <c:v>45.2</c:v>
                </c:pt>
                <c:pt idx="331">
                  <c:v>44.2</c:v>
                </c:pt>
                <c:pt idx="332">
                  <c:v>42</c:v>
                </c:pt>
                <c:pt idx="333">
                  <c:v>42.3</c:v>
                </c:pt>
                <c:pt idx="334">
                  <c:v>43.1</c:v>
                </c:pt>
                <c:pt idx="335">
                  <c:v>45.4</c:v>
                </c:pt>
                <c:pt idx="336">
                  <c:v>45.5</c:v>
                </c:pt>
                <c:pt idx="337">
                  <c:v>44.4</c:v>
                </c:pt>
                <c:pt idx="338">
                  <c:v>45.4</c:v>
                </c:pt>
                <c:pt idx="339">
                  <c:v>44.8</c:v>
                </c:pt>
                <c:pt idx="340">
                  <c:v>45.7</c:v>
                </c:pt>
                <c:pt idx="341">
                  <c:v>45.4</c:v>
                </c:pt>
                <c:pt idx="342">
                  <c:v>44.6</c:v>
                </c:pt>
                <c:pt idx="343">
                  <c:v>43.9</c:v>
                </c:pt>
                <c:pt idx="344">
                  <c:v>44.4</c:v>
                </c:pt>
                <c:pt idx="345">
                  <c:v>47.5</c:v>
                </c:pt>
                <c:pt idx="346">
                  <c:v>47</c:v>
                </c:pt>
                <c:pt idx="347">
                  <c:v>46.9</c:v>
                </c:pt>
                <c:pt idx="348">
                  <c:v>44.5</c:v>
                </c:pt>
                <c:pt idx="349">
                  <c:v>42.8</c:v>
                </c:pt>
                <c:pt idx="350">
                  <c:v>42.1</c:v>
                </c:pt>
                <c:pt idx="351">
                  <c:v>42.8</c:v>
                </c:pt>
                <c:pt idx="352">
                  <c:v>44.3</c:v>
                </c:pt>
                <c:pt idx="353">
                  <c:v>44.8</c:v>
                </c:pt>
                <c:pt idx="354">
                  <c:v>46.6</c:v>
                </c:pt>
                <c:pt idx="355">
                  <c:v>47.1</c:v>
                </c:pt>
                <c:pt idx="356">
                  <c:v>48.4</c:v>
                </c:pt>
                <c:pt idx="357">
                  <c:v>45</c:v>
                </c:pt>
                <c:pt idx="358">
                  <c:v>47.3</c:v>
                </c:pt>
                <c:pt idx="359">
                  <c:v>46.2</c:v>
                </c:pt>
                <c:pt idx="360">
                  <c:v>48.733115689924126</c:v>
                </c:pt>
                <c:pt idx="361">
                  <c:v>49.644733878552735</c:v>
                </c:pt>
                <c:pt idx="362">
                  <c:v>50.76556848497588</c:v>
                </c:pt>
                <c:pt idx="363">
                  <c:v>51.465044232679908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AB70-4CA4-83DE-ADA409C1FED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Commercial/Industrial</c:v>
                </c:pt>
              </c:strCache>
            </c:strRef>
          </c:tx>
          <c:spPr>
            <a:ln w="25400">
              <a:solidFill>
                <a:srgbClr val="0070C0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Sheet1!$C$2:$C$373</c:f>
              <c:numCache>
                <c:formatCode>0.0</c:formatCode>
                <c:ptCount val="372"/>
                <c:pt idx="0">
                  <c:v>57.8</c:v>
                </c:pt>
                <c:pt idx="1">
                  <c:v>56.4</c:v>
                </c:pt>
                <c:pt idx="2">
                  <c:v>56.6</c:v>
                </c:pt>
                <c:pt idx="3">
                  <c:v>55.4</c:v>
                </c:pt>
                <c:pt idx="4">
                  <c:v>55.2</c:v>
                </c:pt>
                <c:pt idx="5">
                  <c:v>56.7</c:v>
                </c:pt>
                <c:pt idx="6">
                  <c:v>57.9</c:v>
                </c:pt>
                <c:pt idx="7">
                  <c:v>60.2</c:v>
                </c:pt>
                <c:pt idx="8">
                  <c:v>60</c:v>
                </c:pt>
                <c:pt idx="9">
                  <c:v>58.4</c:v>
                </c:pt>
                <c:pt idx="10">
                  <c:v>51.6</c:v>
                </c:pt>
                <c:pt idx="11">
                  <c:v>53.2</c:v>
                </c:pt>
                <c:pt idx="12">
                  <c:v>54</c:v>
                </c:pt>
                <c:pt idx="13">
                  <c:v>59.8</c:v>
                </c:pt>
                <c:pt idx="14">
                  <c:v>58.9</c:v>
                </c:pt>
                <c:pt idx="15">
                  <c:v>56.2</c:v>
                </c:pt>
                <c:pt idx="16">
                  <c:v>54.8</c:v>
                </c:pt>
                <c:pt idx="17">
                  <c:v>53</c:v>
                </c:pt>
                <c:pt idx="18">
                  <c:v>54.2</c:v>
                </c:pt>
                <c:pt idx="19">
                  <c:v>50.9</c:v>
                </c:pt>
                <c:pt idx="20">
                  <c:v>50.4</c:v>
                </c:pt>
                <c:pt idx="21">
                  <c:v>52.4</c:v>
                </c:pt>
                <c:pt idx="22">
                  <c:v>57.4</c:v>
                </c:pt>
                <c:pt idx="23">
                  <c:v>60.4</c:v>
                </c:pt>
                <c:pt idx="24">
                  <c:v>59.9</c:v>
                </c:pt>
                <c:pt idx="25">
                  <c:v>56.3</c:v>
                </c:pt>
                <c:pt idx="26">
                  <c:v>53.1</c:v>
                </c:pt>
                <c:pt idx="27">
                  <c:v>53.3</c:v>
                </c:pt>
                <c:pt idx="28">
                  <c:v>56.2</c:v>
                </c:pt>
                <c:pt idx="29">
                  <c:v>55</c:v>
                </c:pt>
                <c:pt idx="30">
                  <c:v>55.8</c:v>
                </c:pt>
                <c:pt idx="31">
                  <c:v>55.9</c:v>
                </c:pt>
                <c:pt idx="32">
                  <c:v>58.5</c:v>
                </c:pt>
                <c:pt idx="33">
                  <c:v>55.7</c:v>
                </c:pt>
                <c:pt idx="34">
                  <c:v>53.4</c:v>
                </c:pt>
                <c:pt idx="35">
                  <c:v>52</c:v>
                </c:pt>
                <c:pt idx="36">
                  <c:v>50.4</c:v>
                </c:pt>
                <c:pt idx="37">
                  <c:v>52.1</c:v>
                </c:pt>
                <c:pt idx="38">
                  <c:v>51.2</c:v>
                </c:pt>
                <c:pt idx="39">
                  <c:v>53.2</c:v>
                </c:pt>
                <c:pt idx="40">
                  <c:v>50.5</c:v>
                </c:pt>
                <c:pt idx="41">
                  <c:v>51.9</c:v>
                </c:pt>
                <c:pt idx="42">
                  <c:v>47.9</c:v>
                </c:pt>
                <c:pt idx="43">
                  <c:v>48.5</c:v>
                </c:pt>
                <c:pt idx="44">
                  <c:v>48.4</c:v>
                </c:pt>
                <c:pt idx="45">
                  <c:v>52.8</c:v>
                </c:pt>
                <c:pt idx="46">
                  <c:v>54.9</c:v>
                </c:pt>
                <c:pt idx="47">
                  <c:v>54.2</c:v>
                </c:pt>
                <c:pt idx="48">
                  <c:v>54.9</c:v>
                </c:pt>
                <c:pt idx="49">
                  <c:v>52.3</c:v>
                </c:pt>
                <c:pt idx="50">
                  <c:v>53.9</c:v>
                </c:pt>
                <c:pt idx="51">
                  <c:v>50.7</c:v>
                </c:pt>
                <c:pt idx="52">
                  <c:v>50.8</c:v>
                </c:pt>
                <c:pt idx="53">
                  <c:v>47.8</c:v>
                </c:pt>
                <c:pt idx="54">
                  <c:v>48.3</c:v>
                </c:pt>
                <c:pt idx="55">
                  <c:v>48</c:v>
                </c:pt>
                <c:pt idx="56">
                  <c:v>50.7</c:v>
                </c:pt>
                <c:pt idx="57">
                  <c:v>50.4</c:v>
                </c:pt>
                <c:pt idx="58">
                  <c:v>50.2</c:v>
                </c:pt>
                <c:pt idx="59">
                  <c:v>45.2</c:v>
                </c:pt>
                <c:pt idx="60">
                  <c:v>44.5</c:v>
                </c:pt>
                <c:pt idx="61">
                  <c:v>43.6</c:v>
                </c:pt>
                <c:pt idx="62">
                  <c:v>45.9</c:v>
                </c:pt>
                <c:pt idx="63">
                  <c:v>46.1</c:v>
                </c:pt>
                <c:pt idx="64">
                  <c:v>47.6</c:v>
                </c:pt>
                <c:pt idx="65">
                  <c:v>47.7</c:v>
                </c:pt>
                <c:pt idx="66">
                  <c:v>47.8</c:v>
                </c:pt>
                <c:pt idx="67">
                  <c:v>46.4</c:v>
                </c:pt>
                <c:pt idx="68">
                  <c:v>43.4</c:v>
                </c:pt>
                <c:pt idx="69">
                  <c:v>41.9</c:v>
                </c:pt>
                <c:pt idx="70">
                  <c:v>44</c:v>
                </c:pt>
                <c:pt idx="71">
                  <c:v>46.5</c:v>
                </c:pt>
                <c:pt idx="72">
                  <c:v>46.4</c:v>
                </c:pt>
                <c:pt idx="73">
                  <c:v>46.2</c:v>
                </c:pt>
                <c:pt idx="74">
                  <c:v>46</c:v>
                </c:pt>
                <c:pt idx="75">
                  <c:v>47.5</c:v>
                </c:pt>
                <c:pt idx="76">
                  <c:v>47.5</c:v>
                </c:pt>
                <c:pt idx="77">
                  <c:v>48.5</c:v>
                </c:pt>
                <c:pt idx="78">
                  <c:v>47.9</c:v>
                </c:pt>
                <c:pt idx="79">
                  <c:v>50.5</c:v>
                </c:pt>
                <c:pt idx="80">
                  <c:v>49</c:v>
                </c:pt>
                <c:pt idx="81">
                  <c:v>49.1</c:v>
                </c:pt>
                <c:pt idx="82">
                  <c:v>45.6</c:v>
                </c:pt>
                <c:pt idx="83">
                  <c:v>49.2</c:v>
                </c:pt>
                <c:pt idx="84">
                  <c:v>50.2</c:v>
                </c:pt>
                <c:pt idx="85">
                  <c:v>49.4</c:v>
                </c:pt>
                <c:pt idx="86">
                  <c:v>48</c:v>
                </c:pt>
                <c:pt idx="87">
                  <c:v>49.2</c:v>
                </c:pt>
                <c:pt idx="88">
                  <c:v>49</c:v>
                </c:pt>
                <c:pt idx="89">
                  <c:v>48.3</c:v>
                </c:pt>
                <c:pt idx="90">
                  <c:v>44</c:v>
                </c:pt>
                <c:pt idx="91">
                  <c:v>45.9</c:v>
                </c:pt>
                <c:pt idx="92">
                  <c:v>46.8</c:v>
                </c:pt>
                <c:pt idx="93">
                  <c:v>50.2</c:v>
                </c:pt>
                <c:pt idx="94">
                  <c:v>50.1</c:v>
                </c:pt>
                <c:pt idx="95">
                  <c:v>50.9</c:v>
                </c:pt>
                <c:pt idx="96">
                  <c:v>53.1</c:v>
                </c:pt>
                <c:pt idx="97">
                  <c:v>58.3</c:v>
                </c:pt>
                <c:pt idx="98">
                  <c:v>57.8</c:v>
                </c:pt>
                <c:pt idx="99">
                  <c:v>56.8</c:v>
                </c:pt>
                <c:pt idx="100">
                  <c:v>51.6</c:v>
                </c:pt>
                <c:pt idx="101">
                  <c:v>50.1</c:v>
                </c:pt>
                <c:pt idx="102">
                  <c:v>49.1</c:v>
                </c:pt>
                <c:pt idx="103">
                  <c:v>47.4</c:v>
                </c:pt>
                <c:pt idx="104">
                  <c:v>47.7</c:v>
                </c:pt>
                <c:pt idx="105">
                  <c:v>49.4</c:v>
                </c:pt>
                <c:pt idx="106">
                  <c:v>49.7</c:v>
                </c:pt>
                <c:pt idx="107">
                  <c:v>54.9</c:v>
                </c:pt>
                <c:pt idx="108">
                  <c:v>57.1</c:v>
                </c:pt>
                <c:pt idx="109">
                  <c:v>58.5</c:v>
                </c:pt>
                <c:pt idx="110">
                  <c:v>55.6</c:v>
                </c:pt>
                <c:pt idx="111">
                  <c:v>52.7</c:v>
                </c:pt>
                <c:pt idx="112">
                  <c:v>53.5</c:v>
                </c:pt>
                <c:pt idx="113">
                  <c:v>53.3</c:v>
                </c:pt>
                <c:pt idx="114">
                  <c:v>53.2</c:v>
                </c:pt>
                <c:pt idx="115">
                  <c:v>56.1</c:v>
                </c:pt>
                <c:pt idx="116">
                  <c:v>58.4</c:v>
                </c:pt>
                <c:pt idx="117">
                  <c:v>58.5</c:v>
                </c:pt>
                <c:pt idx="118">
                  <c:v>55.5</c:v>
                </c:pt>
                <c:pt idx="119">
                  <c:v>53.9</c:v>
                </c:pt>
                <c:pt idx="120">
                  <c:v>56.8</c:v>
                </c:pt>
                <c:pt idx="121">
                  <c:v>59</c:v>
                </c:pt>
                <c:pt idx="122">
                  <c:v>59.6</c:v>
                </c:pt>
                <c:pt idx="123">
                  <c:v>56.9</c:v>
                </c:pt>
                <c:pt idx="124">
                  <c:v>56.2</c:v>
                </c:pt>
                <c:pt idx="125">
                  <c:v>54.7</c:v>
                </c:pt>
                <c:pt idx="126">
                  <c:v>56.8</c:v>
                </c:pt>
                <c:pt idx="127">
                  <c:v>55.8</c:v>
                </c:pt>
                <c:pt idx="128">
                  <c:v>57.2</c:v>
                </c:pt>
                <c:pt idx="129">
                  <c:v>57.6</c:v>
                </c:pt>
                <c:pt idx="130">
                  <c:v>57.9</c:v>
                </c:pt>
                <c:pt idx="131">
                  <c:v>57.9</c:v>
                </c:pt>
                <c:pt idx="132">
                  <c:v>56.6</c:v>
                </c:pt>
                <c:pt idx="133">
                  <c:v>56.3</c:v>
                </c:pt>
                <c:pt idx="134">
                  <c:v>56.7</c:v>
                </c:pt>
                <c:pt idx="135">
                  <c:v>55.6</c:v>
                </c:pt>
                <c:pt idx="136">
                  <c:v>56.5</c:v>
                </c:pt>
                <c:pt idx="137">
                  <c:v>57.8</c:v>
                </c:pt>
                <c:pt idx="138">
                  <c:v>58.3</c:v>
                </c:pt>
                <c:pt idx="139">
                  <c:v>56.4</c:v>
                </c:pt>
                <c:pt idx="140">
                  <c:v>55</c:v>
                </c:pt>
                <c:pt idx="141">
                  <c:v>55.9</c:v>
                </c:pt>
                <c:pt idx="142">
                  <c:v>58.4</c:v>
                </c:pt>
                <c:pt idx="143">
                  <c:v>55</c:v>
                </c:pt>
                <c:pt idx="144">
                  <c:v>49.3</c:v>
                </c:pt>
                <c:pt idx="145">
                  <c:v>43.5</c:v>
                </c:pt>
                <c:pt idx="146">
                  <c:v>40.200000000000003</c:v>
                </c:pt>
                <c:pt idx="147">
                  <c:v>40.200000000000003</c:v>
                </c:pt>
                <c:pt idx="148">
                  <c:v>42.7</c:v>
                </c:pt>
                <c:pt idx="149">
                  <c:v>44</c:v>
                </c:pt>
                <c:pt idx="150">
                  <c:v>45.3</c:v>
                </c:pt>
                <c:pt idx="151">
                  <c:v>41</c:v>
                </c:pt>
                <c:pt idx="152">
                  <c:v>37.200000000000003</c:v>
                </c:pt>
                <c:pt idx="153">
                  <c:v>30.5</c:v>
                </c:pt>
                <c:pt idx="154">
                  <c:v>28.2</c:v>
                </c:pt>
                <c:pt idx="155">
                  <c:v>30.3</c:v>
                </c:pt>
                <c:pt idx="156">
                  <c:v>32.799999999999997</c:v>
                </c:pt>
                <c:pt idx="157">
                  <c:v>36.299999999999997</c:v>
                </c:pt>
                <c:pt idx="158">
                  <c:v>37.6</c:v>
                </c:pt>
                <c:pt idx="159">
                  <c:v>40.700000000000003</c:v>
                </c:pt>
                <c:pt idx="160">
                  <c:v>39.1</c:v>
                </c:pt>
                <c:pt idx="161">
                  <c:v>41.4</c:v>
                </c:pt>
                <c:pt idx="162">
                  <c:v>41</c:v>
                </c:pt>
                <c:pt idx="163">
                  <c:v>41.6</c:v>
                </c:pt>
                <c:pt idx="164">
                  <c:v>41</c:v>
                </c:pt>
                <c:pt idx="165">
                  <c:v>40.9</c:v>
                </c:pt>
                <c:pt idx="166">
                  <c:v>43.7</c:v>
                </c:pt>
                <c:pt idx="167">
                  <c:v>42.9</c:v>
                </c:pt>
                <c:pt idx="168">
                  <c:v>44.3</c:v>
                </c:pt>
                <c:pt idx="169">
                  <c:v>44</c:v>
                </c:pt>
                <c:pt idx="170">
                  <c:v>46.2</c:v>
                </c:pt>
                <c:pt idx="171">
                  <c:v>48.6</c:v>
                </c:pt>
                <c:pt idx="172">
                  <c:v>49.8</c:v>
                </c:pt>
                <c:pt idx="173">
                  <c:v>51.3</c:v>
                </c:pt>
                <c:pt idx="174">
                  <c:v>51.2</c:v>
                </c:pt>
                <c:pt idx="175">
                  <c:v>54.4</c:v>
                </c:pt>
                <c:pt idx="176" formatCode="_(* #,##0.0_);_(* \(#,##0.0\);_(* &quot;-&quot;??_);_(@_)">
                  <c:v>53.5</c:v>
                </c:pt>
                <c:pt idx="177" formatCode="_(* #,##0.0_);_(* \(#,##0.0\);_(* &quot;-&quot;??_);_(@_)">
                  <c:v>54</c:v>
                </c:pt>
                <c:pt idx="178" formatCode="_(* #,##0.0_);_(* \(#,##0.0\);_(* &quot;-&quot;??_);_(@_)">
                  <c:v>53</c:v>
                </c:pt>
                <c:pt idx="179" formatCode="_(* #,##0.0_);_(* \(#,##0.0\);_(* &quot;-&quot;??_);_(@_)">
                  <c:v>53.2</c:v>
                </c:pt>
                <c:pt idx="180">
                  <c:v>53.7</c:v>
                </c:pt>
                <c:pt idx="181">
                  <c:v>52.1</c:v>
                </c:pt>
                <c:pt idx="182">
                  <c:v>50.8</c:v>
                </c:pt>
                <c:pt idx="183">
                  <c:v>48.6</c:v>
                </c:pt>
                <c:pt idx="184">
                  <c:v>49.5</c:v>
                </c:pt>
                <c:pt idx="185">
                  <c:v>49</c:v>
                </c:pt>
                <c:pt idx="186">
                  <c:v>50.1</c:v>
                </c:pt>
                <c:pt idx="187">
                  <c:v>49.4</c:v>
                </c:pt>
                <c:pt idx="188">
                  <c:v>51.7</c:v>
                </c:pt>
                <c:pt idx="189">
                  <c:v>53.4</c:v>
                </c:pt>
                <c:pt idx="190">
                  <c:v>53.8</c:v>
                </c:pt>
                <c:pt idx="191">
                  <c:v>53.1</c:v>
                </c:pt>
                <c:pt idx="192">
                  <c:v>52.5</c:v>
                </c:pt>
                <c:pt idx="193">
                  <c:v>52.9</c:v>
                </c:pt>
                <c:pt idx="194">
                  <c:v>53.7</c:v>
                </c:pt>
                <c:pt idx="195">
                  <c:v>52.3</c:v>
                </c:pt>
                <c:pt idx="196">
                  <c:v>49.4</c:v>
                </c:pt>
                <c:pt idx="197">
                  <c:v>48.5</c:v>
                </c:pt>
                <c:pt idx="198">
                  <c:v>47.9</c:v>
                </c:pt>
                <c:pt idx="199">
                  <c:v>48.8</c:v>
                </c:pt>
                <c:pt idx="200">
                  <c:v>48.1</c:v>
                </c:pt>
                <c:pt idx="201">
                  <c:v>51.1</c:v>
                </c:pt>
                <c:pt idx="202">
                  <c:v>52.3</c:v>
                </c:pt>
                <c:pt idx="203">
                  <c:v>53.8</c:v>
                </c:pt>
                <c:pt idx="204">
                  <c:v>51.5</c:v>
                </c:pt>
                <c:pt idx="205">
                  <c:v>52.9</c:v>
                </c:pt>
                <c:pt idx="206">
                  <c:v>50</c:v>
                </c:pt>
                <c:pt idx="207">
                  <c:v>50.7</c:v>
                </c:pt>
                <c:pt idx="208">
                  <c:v>50.5</c:v>
                </c:pt>
                <c:pt idx="209">
                  <c:v>53</c:v>
                </c:pt>
                <c:pt idx="210">
                  <c:v>54.7</c:v>
                </c:pt>
                <c:pt idx="211">
                  <c:v>54.9</c:v>
                </c:pt>
                <c:pt idx="212">
                  <c:v>54.7</c:v>
                </c:pt>
                <c:pt idx="213">
                  <c:v>52.4</c:v>
                </c:pt>
                <c:pt idx="214">
                  <c:v>50.1</c:v>
                </c:pt>
                <c:pt idx="215">
                  <c:v>50.4</c:v>
                </c:pt>
                <c:pt idx="216">
                  <c:v>50.4</c:v>
                </c:pt>
                <c:pt idx="217">
                  <c:v>50.2</c:v>
                </c:pt>
                <c:pt idx="218">
                  <c:v>50.7</c:v>
                </c:pt>
                <c:pt idx="219">
                  <c:v>51.9</c:v>
                </c:pt>
                <c:pt idx="220">
                  <c:v>52.4</c:v>
                </c:pt>
                <c:pt idx="221">
                  <c:v>51.6</c:v>
                </c:pt>
                <c:pt idx="222">
                  <c:v>50.1</c:v>
                </c:pt>
                <c:pt idx="223">
                  <c:v>50.7</c:v>
                </c:pt>
                <c:pt idx="224">
                  <c:v>51.2</c:v>
                </c:pt>
                <c:pt idx="225">
                  <c:v>52.2</c:v>
                </c:pt>
                <c:pt idx="226">
                  <c:v>52.5</c:v>
                </c:pt>
                <c:pt idx="227">
                  <c:v>50.9</c:v>
                </c:pt>
                <c:pt idx="228">
                  <c:v>51.8</c:v>
                </c:pt>
                <c:pt idx="229">
                  <c:v>51.2</c:v>
                </c:pt>
                <c:pt idx="230">
                  <c:v>51.6</c:v>
                </c:pt>
                <c:pt idx="231">
                  <c:v>50</c:v>
                </c:pt>
                <c:pt idx="232">
                  <c:v>50.8</c:v>
                </c:pt>
                <c:pt idx="233">
                  <c:v>52.1</c:v>
                </c:pt>
                <c:pt idx="234">
                  <c:v>50.4</c:v>
                </c:pt>
                <c:pt idx="235">
                  <c:v>51.2</c:v>
                </c:pt>
                <c:pt idx="236">
                  <c:v>51.5</c:v>
                </c:pt>
                <c:pt idx="237">
                  <c:v>52.7</c:v>
                </c:pt>
                <c:pt idx="238">
                  <c:v>49.2</c:v>
                </c:pt>
                <c:pt idx="239">
                  <c:v>48.7</c:v>
                </c:pt>
                <c:pt idx="240">
                  <c:v>49.8</c:v>
                </c:pt>
                <c:pt idx="241">
                  <c:v>52.2</c:v>
                </c:pt>
                <c:pt idx="242">
                  <c:v>52.6</c:v>
                </c:pt>
                <c:pt idx="243">
                  <c:v>51.8</c:v>
                </c:pt>
                <c:pt idx="244">
                  <c:v>51.5</c:v>
                </c:pt>
                <c:pt idx="245">
                  <c:v>50.4</c:v>
                </c:pt>
                <c:pt idx="246">
                  <c:v>50.5</c:v>
                </c:pt>
                <c:pt idx="247">
                  <c:v>50.7</c:v>
                </c:pt>
                <c:pt idx="248">
                  <c:v>50.9</c:v>
                </c:pt>
                <c:pt idx="249">
                  <c:v>50.7</c:v>
                </c:pt>
                <c:pt idx="250">
                  <c:v>51.4</c:v>
                </c:pt>
                <c:pt idx="251">
                  <c:v>51.6</c:v>
                </c:pt>
                <c:pt idx="252">
                  <c:v>50.8</c:v>
                </c:pt>
                <c:pt idx="253">
                  <c:v>50.4</c:v>
                </c:pt>
                <c:pt idx="254">
                  <c:v>51.2</c:v>
                </c:pt>
                <c:pt idx="255">
                  <c:v>52.2</c:v>
                </c:pt>
                <c:pt idx="256">
                  <c:v>52.7</c:v>
                </c:pt>
                <c:pt idx="257">
                  <c:v>53.9</c:v>
                </c:pt>
                <c:pt idx="258">
                  <c:v>56</c:v>
                </c:pt>
                <c:pt idx="259">
                  <c:v>55.7</c:v>
                </c:pt>
                <c:pt idx="260">
                  <c:v>53.9</c:v>
                </c:pt>
                <c:pt idx="261">
                  <c:v>52.2</c:v>
                </c:pt>
                <c:pt idx="262">
                  <c:v>52.2</c:v>
                </c:pt>
                <c:pt idx="263">
                  <c:v>51.7</c:v>
                </c:pt>
                <c:pt idx="264">
                  <c:v>51.9</c:v>
                </c:pt>
                <c:pt idx="265">
                  <c:v>52.8</c:v>
                </c:pt>
                <c:pt idx="266">
                  <c:v>53.2</c:v>
                </c:pt>
                <c:pt idx="267">
                  <c:v>54.3</c:v>
                </c:pt>
                <c:pt idx="268">
                  <c:v>52.4</c:v>
                </c:pt>
                <c:pt idx="269">
                  <c:v>52.8</c:v>
                </c:pt>
                <c:pt idx="270">
                  <c:v>53.3</c:v>
                </c:pt>
                <c:pt idx="271">
                  <c:v>52.1</c:v>
                </c:pt>
                <c:pt idx="272">
                  <c:v>51.8</c:v>
                </c:pt>
                <c:pt idx="273">
                  <c:v>49.9</c:v>
                </c:pt>
                <c:pt idx="274">
                  <c:v>49.5</c:v>
                </c:pt>
                <c:pt idx="275">
                  <c:v>50.8</c:v>
                </c:pt>
                <c:pt idx="276">
                  <c:v>50.4</c:v>
                </c:pt>
                <c:pt idx="277">
                  <c:v>50.2</c:v>
                </c:pt>
                <c:pt idx="278">
                  <c:v>48.6</c:v>
                </c:pt>
                <c:pt idx="279">
                  <c:v>49.9</c:v>
                </c:pt>
                <c:pt idx="280">
                  <c:v>51.1</c:v>
                </c:pt>
                <c:pt idx="281">
                  <c:v>51.8</c:v>
                </c:pt>
                <c:pt idx="282">
                  <c:v>49.3</c:v>
                </c:pt>
                <c:pt idx="283">
                  <c:v>48.7</c:v>
                </c:pt>
                <c:pt idx="284">
                  <c:v>48.2</c:v>
                </c:pt>
                <c:pt idx="285">
                  <c:v>49.8</c:v>
                </c:pt>
                <c:pt idx="286">
                  <c:v>51.4</c:v>
                </c:pt>
                <c:pt idx="287">
                  <c:v>50.7</c:v>
                </c:pt>
                <c:pt idx="288">
                  <c:v>51.1</c:v>
                </c:pt>
                <c:pt idx="289">
                  <c:v>43.9</c:v>
                </c:pt>
                <c:pt idx="290">
                  <c:v>36.6</c:v>
                </c:pt>
                <c:pt idx="291">
                  <c:v>27</c:v>
                </c:pt>
                <c:pt idx="292">
                  <c:v>28.9</c:v>
                </c:pt>
                <c:pt idx="293">
                  <c:v>32.1</c:v>
                </c:pt>
                <c:pt idx="294">
                  <c:v>37.200000000000003</c:v>
                </c:pt>
                <c:pt idx="295">
                  <c:v>40.799999999999997</c:v>
                </c:pt>
                <c:pt idx="296">
                  <c:v>44.1</c:v>
                </c:pt>
                <c:pt idx="297">
                  <c:v>46.8</c:v>
                </c:pt>
                <c:pt idx="298">
                  <c:v>46.3</c:v>
                </c:pt>
                <c:pt idx="299">
                  <c:v>46.2</c:v>
                </c:pt>
                <c:pt idx="300">
                  <c:v>48.6</c:v>
                </c:pt>
                <c:pt idx="301">
                  <c:v>52.2</c:v>
                </c:pt>
                <c:pt idx="302">
                  <c:v>56.1</c:v>
                </c:pt>
                <c:pt idx="303">
                  <c:v>58.3</c:v>
                </c:pt>
                <c:pt idx="304">
                  <c:v>59.1</c:v>
                </c:pt>
                <c:pt idx="305">
                  <c:v>58.6</c:v>
                </c:pt>
                <c:pt idx="306">
                  <c:v>56.8</c:v>
                </c:pt>
                <c:pt idx="307">
                  <c:v>56.6</c:v>
                </c:pt>
                <c:pt idx="308">
                  <c:v>56.6</c:v>
                </c:pt>
                <c:pt idx="309">
                  <c:v>55.1</c:v>
                </c:pt>
                <c:pt idx="310">
                  <c:v>53</c:v>
                </c:pt>
                <c:pt idx="311">
                  <c:v>53.4</c:v>
                </c:pt>
                <c:pt idx="312">
                  <c:v>54.1</c:v>
                </c:pt>
                <c:pt idx="313">
                  <c:v>55.8</c:v>
                </c:pt>
                <c:pt idx="314">
                  <c:v>56.4</c:v>
                </c:pt>
                <c:pt idx="315">
                  <c:v>56.5</c:v>
                </c:pt>
                <c:pt idx="316">
                  <c:v>54.5</c:v>
                </c:pt>
                <c:pt idx="317">
                  <c:v>51.3</c:v>
                </c:pt>
                <c:pt idx="318">
                  <c:v>50.2</c:v>
                </c:pt>
                <c:pt idx="319">
                  <c:v>49.7</c:v>
                </c:pt>
                <c:pt idx="320">
                  <c:v>48.9</c:v>
                </c:pt>
                <c:pt idx="321">
                  <c:v>47.7</c:v>
                </c:pt>
                <c:pt idx="322">
                  <c:v>47</c:v>
                </c:pt>
                <c:pt idx="323">
                  <c:v>47.1</c:v>
                </c:pt>
                <c:pt idx="324">
                  <c:v>46.8</c:v>
                </c:pt>
                <c:pt idx="325">
                  <c:v>49.1</c:v>
                </c:pt>
                <c:pt idx="326">
                  <c:v>49.1</c:v>
                </c:pt>
                <c:pt idx="327">
                  <c:v>49.3</c:v>
                </c:pt>
                <c:pt idx="328">
                  <c:v>47.5</c:v>
                </c:pt>
                <c:pt idx="329">
                  <c:v>48.9</c:v>
                </c:pt>
                <c:pt idx="330">
                  <c:v>49</c:v>
                </c:pt>
                <c:pt idx="331">
                  <c:v>47.5</c:v>
                </c:pt>
                <c:pt idx="332">
                  <c:v>46.3</c:v>
                </c:pt>
                <c:pt idx="333">
                  <c:v>46.3</c:v>
                </c:pt>
                <c:pt idx="334">
                  <c:v>46.9</c:v>
                </c:pt>
                <c:pt idx="335">
                  <c:v>46.3</c:v>
                </c:pt>
                <c:pt idx="336">
                  <c:v>46.1</c:v>
                </c:pt>
                <c:pt idx="337">
                  <c:v>44.8</c:v>
                </c:pt>
                <c:pt idx="338">
                  <c:v>47.7</c:v>
                </c:pt>
                <c:pt idx="339">
                  <c:v>46.4</c:v>
                </c:pt>
                <c:pt idx="340">
                  <c:v>46.6</c:v>
                </c:pt>
                <c:pt idx="341">
                  <c:v>42.9</c:v>
                </c:pt>
                <c:pt idx="342">
                  <c:v>44.1</c:v>
                </c:pt>
                <c:pt idx="343">
                  <c:v>44.2</c:v>
                </c:pt>
                <c:pt idx="344">
                  <c:v>47.7</c:v>
                </c:pt>
                <c:pt idx="345">
                  <c:v>47.7</c:v>
                </c:pt>
                <c:pt idx="346">
                  <c:v>46.2</c:v>
                </c:pt>
                <c:pt idx="347">
                  <c:v>43.4</c:v>
                </c:pt>
                <c:pt idx="348">
                  <c:v>44.4</c:v>
                </c:pt>
                <c:pt idx="349">
                  <c:v>45.9</c:v>
                </c:pt>
                <c:pt idx="350">
                  <c:v>44.2</c:v>
                </c:pt>
                <c:pt idx="351">
                  <c:v>44.3</c:v>
                </c:pt>
                <c:pt idx="352">
                  <c:v>45</c:v>
                </c:pt>
                <c:pt idx="353">
                  <c:v>48.5</c:v>
                </c:pt>
                <c:pt idx="354">
                  <c:v>48.2</c:v>
                </c:pt>
                <c:pt idx="355">
                  <c:v>47.8</c:v>
                </c:pt>
                <c:pt idx="356">
                  <c:v>45.8</c:v>
                </c:pt>
                <c:pt idx="357">
                  <c:v>45.4</c:v>
                </c:pt>
                <c:pt idx="358">
                  <c:v>45.6</c:v>
                </c:pt>
                <c:pt idx="359">
                  <c:v>44.7</c:v>
                </c:pt>
                <c:pt idx="360">
                  <c:v>45.891723987978985</c:v>
                </c:pt>
                <c:pt idx="361">
                  <c:v>48.876206160453798</c:v>
                </c:pt>
                <c:pt idx="362">
                  <c:v>49.189903608930898</c:v>
                </c:pt>
                <c:pt idx="363">
                  <c:v>48.876070681428914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AB70-4CA4-83DE-ADA409C1FED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Institutional</c:v>
                </c:pt>
              </c:strCache>
            </c:strRef>
          </c:tx>
          <c:spPr>
            <a:ln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Sheet1!$D$2:$D$373</c:f>
              <c:numCache>
                <c:formatCode>0.0</c:formatCode>
                <c:ptCount val="372"/>
                <c:pt idx="0">
                  <c:v>44.8</c:v>
                </c:pt>
                <c:pt idx="1">
                  <c:v>47.2</c:v>
                </c:pt>
                <c:pt idx="2">
                  <c:v>46.3</c:v>
                </c:pt>
                <c:pt idx="3">
                  <c:v>53.1</c:v>
                </c:pt>
                <c:pt idx="4">
                  <c:v>52.5</c:v>
                </c:pt>
                <c:pt idx="5">
                  <c:v>54.8</c:v>
                </c:pt>
                <c:pt idx="6">
                  <c:v>53.2</c:v>
                </c:pt>
                <c:pt idx="7">
                  <c:v>55.6</c:v>
                </c:pt>
                <c:pt idx="8">
                  <c:v>51.9</c:v>
                </c:pt>
                <c:pt idx="9">
                  <c:v>52.8</c:v>
                </c:pt>
                <c:pt idx="10">
                  <c:v>45.4</c:v>
                </c:pt>
                <c:pt idx="11">
                  <c:v>47.1</c:v>
                </c:pt>
                <c:pt idx="12">
                  <c:v>48.7</c:v>
                </c:pt>
                <c:pt idx="13">
                  <c:v>54.2</c:v>
                </c:pt>
                <c:pt idx="14">
                  <c:v>54.3</c:v>
                </c:pt>
                <c:pt idx="15">
                  <c:v>54.3</c:v>
                </c:pt>
                <c:pt idx="16">
                  <c:v>49.4</c:v>
                </c:pt>
                <c:pt idx="17">
                  <c:v>50.4</c:v>
                </c:pt>
                <c:pt idx="18">
                  <c:v>49.9</c:v>
                </c:pt>
                <c:pt idx="19">
                  <c:v>53</c:v>
                </c:pt>
                <c:pt idx="20">
                  <c:v>54.5</c:v>
                </c:pt>
                <c:pt idx="21">
                  <c:v>55.1</c:v>
                </c:pt>
                <c:pt idx="22">
                  <c:v>53.9</c:v>
                </c:pt>
                <c:pt idx="23">
                  <c:v>51.6</c:v>
                </c:pt>
                <c:pt idx="24">
                  <c:v>50.8</c:v>
                </c:pt>
                <c:pt idx="25">
                  <c:v>49.2</c:v>
                </c:pt>
                <c:pt idx="26">
                  <c:v>48.5</c:v>
                </c:pt>
                <c:pt idx="27">
                  <c:v>47.9</c:v>
                </c:pt>
                <c:pt idx="28">
                  <c:v>50.7</c:v>
                </c:pt>
                <c:pt idx="29">
                  <c:v>50.5</c:v>
                </c:pt>
                <c:pt idx="30">
                  <c:v>54.9</c:v>
                </c:pt>
                <c:pt idx="31">
                  <c:v>53.6</c:v>
                </c:pt>
                <c:pt idx="32">
                  <c:v>55.4</c:v>
                </c:pt>
                <c:pt idx="33">
                  <c:v>52.1</c:v>
                </c:pt>
                <c:pt idx="34">
                  <c:v>54.6</c:v>
                </c:pt>
                <c:pt idx="35">
                  <c:v>54.4</c:v>
                </c:pt>
                <c:pt idx="36">
                  <c:v>54.7</c:v>
                </c:pt>
                <c:pt idx="37">
                  <c:v>52.2</c:v>
                </c:pt>
                <c:pt idx="38">
                  <c:v>51.5</c:v>
                </c:pt>
                <c:pt idx="39">
                  <c:v>50.5</c:v>
                </c:pt>
                <c:pt idx="40">
                  <c:v>52.3</c:v>
                </c:pt>
                <c:pt idx="41">
                  <c:v>53.2</c:v>
                </c:pt>
                <c:pt idx="42">
                  <c:v>52.8</c:v>
                </c:pt>
                <c:pt idx="43">
                  <c:v>53.6</c:v>
                </c:pt>
                <c:pt idx="44">
                  <c:v>51.3</c:v>
                </c:pt>
                <c:pt idx="45">
                  <c:v>52.9</c:v>
                </c:pt>
                <c:pt idx="46">
                  <c:v>50.9</c:v>
                </c:pt>
                <c:pt idx="47">
                  <c:v>53</c:v>
                </c:pt>
                <c:pt idx="48">
                  <c:v>51.6</c:v>
                </c:pt>
                <c:pt idx="49">
                  <c:v>54.6</c:v>
                </c:pt>
                <c:pt idx="50">
                  <c:v>54.8</c:v>
                </c:pt>
                <c:pt idx="51">
                  <c:v>54.2</c:v>
                </c:pt>
                <c:pt idx="52">
                  <c:v>50.3</c:v>
                </c:pt>
                <c:pt idx="53">
                  <c:v>47.5</c:v>
                </c:pt>
                <c:pt idx="54">
                  <c:v>47</c:v>
                </c:pt>
                <c:pt idx="55">
                  <c:v>48.4</c:v>
                </c:pt>
                <c:pt idx="56">
                  <c:v>52.4</c:v>
                </c:pt>
                <c:pt idx="57">
                  <c:v>53</c:v>
                </c:pt>
                <c:pt idx="58">
                  <c:v>52.7</c:v>
                </c:pt>
                <c:pt idx="59">
                  <c:v>49.3</c:v>
                </c:pt>
                <c:pt idx="60">
                  <c:v>47.9</c:v>
                </c:pt>
                <c:pt idx="61">
                  <c:v>46.1</c:v>
                </c:pt>
                <c:pt idx="62">
                  <c:v>48.3</c:v>
                </c:pt>
                <c:pt idx="63">
                  <c:v>50.7</c:v>
                </c:pt>
                <c:pt idx="64">
                  <c:v>52</c:v>
                </c:pt>
                <c:pt idx="65">
                  <c:v>51.2</c:v>
                </c:pt>
                <c:pt idx="66">
                  <c:v>52.1</c:v>
                </c:pt>
                <c:pt idx="67">
                  <c:v>51.1</c:v>
                </c:pt>
                <c:pt idx="68">
                  <c:v>49</c:v>
                </c:pt>
                <c:pt idx="69">
                  <c:v>46.5</c:v>
                </c:pt>
                <c:pt idx="70">
                  <c:v>47.7</c:v>
                </c:pt>
                <c:pt idx="71">
                  <c:v>48.4</c:v>
                </c:pt>
                <c:pt idx="72">
                  <c:v>47.7</c:v>
                </c:pt>
                <c:pt idx="73">
                  <c:v>49.1</c:v>
                </c:pt>
                <c:pt idx="74">
                  <c:v>47.1</c:v>
                </c:pt>
                <c:pt idx="75">
                  <c:v>51.7</c:v>
                </c:pt>
                <c:pt idx="76">
                  <c:v>50.1</c:v>
                </c:pt>
                <c:pt idx="77">
                  <c:v>53.9</c:v>
                </c:pt>
                <c:pt idx="78">
                  <c:v>51</c:v>
                </c:pt>
                <c:pt idx="79">
                  <c:v>50.5</c:v>
                </c:pt>
                <c:pt idx="80">
                  <c:v>50.9</c:v>
                </c:pt>
                <c:pt idx="81">
                  <c:v>49.9</c:v>
                </c:pt>
                <c:pt idx="82">
                  <c:v>51.6</c:v>
                </c:pt>
                <c:pt idx="83">
                  <c:v>49.3</c:v>
                </c:pt>
                <c:pt idx="84">
                  <c:v>49.3</c:v>
                </c:pt>
                <c:pt idx="85">
                  <c:v>46.7</c:v>
                </c:pt>
                <c:pt idx="86">
                  <c:v>45.8</c:v>
                </c:pt>
                <c:pt idx="87">
                  <c:v>45.2</c:v>
                </c:pt>
                <c:pt idx="88">
                  <c:v>46.2</c:v>
                </c:pt>
                <c:pt idx="89">
                  <c:v>46.9</c:v>
                </c:pt>
                <c:pt idx="90">
                  <c:v>43.5</c:v>
                </c:pt>
                <c:pt idx="91">
                  <c:v>43.7</c:v>
                </c:pt>
                <c:pt idx="92">
                  <c:v>43</c:v>
                </c:pt>
                <c:pt idx="93">
                  <c:v>46.8</c:v>
                </c:pt>
                <c:pt idx="94">
                  <c:v>46.3</c:v>
                </c:pt>
                <c:pt idx="95">
                  <c:v>48.7</c:v>
                </c:pt>
                <c:pt idx="96">
                  <c:v>50.8</c:v>
                </c:pt>
                <c:pt idx="97">
                  <c:v>52.9</c:v>
                </c:pt>
                <c:pt idx="98">
                  <c:v>52.8</c:v>
                </c:pt>
                <c:pt idx="99">
                  <c:v>49.8</c:v>
                </c:pt>
                <c:pt idx="100">
                  <c:v>49.1</c:v>
                </c:pt>
                <c:pt idx="101">
                  <c:v>46.5</c:v>
                </c:pt>
                <c:pt idx="102">
                  <c:v>49.1</c:v>
                </c:pt>
                <c:pt idx="103">
                  <c:v>48.2</c:v>
                </c:pt>
                <c:pt idx="104">
                  <c:v>51.9</c:v>
                </c:pt>
                <c:pt idx="105">
                  <c:v>48.2</c:v>
                </c:pt>
                <c:pt idx="106">
                  <c:v>47.4</c:v>
                </c:pt>
                <c:pt idx="107">
                  <c:v>46.2</c:v>
                </c:pt>
                <c:pt idx="108">
                  <c:v>51.6</c:v>
                </c:pt>
                <c:pt idx="109">
                  <c:v>53.7</c:v>
                </c:pt>
                <c:pt idx="110">
                  <c:v>54.3</c:v>
                </c:pt>
                <c:pt idx="111">
                  <c:v>52.8</c:v>
                </c:pt>
                <c:pt idx="112">
                  <c:v>52.9</c:v>
                </c:pt>
                <c:pt idx="113">
                  <c:v>56.1</c:v>
                </c:pt>
                <c:pt idx="114">
                  <c:v>56.6</c:v>
                </c:pt>
                <c:pt idx="115">
                  <c:v>59.9</c:v>
                </c:pt>
                <c:pt idx="116">
                  <c:v>58</c:v>
                </c:pt>
                <c:pt idx="117">
                  <c:v>60</c:v>
                </c:pt>
                <c:pt idx="118">
                  <c:v>57.5</c:v>
                </c:pt>
                <c:pt idx="119">
                  <c:v>56.3</c:v>
                </c:pt>
                <c:pt idx="120">
                  <c:v>52.5</c:v>
                </c:pt>
                <c:pt idx="121">
                  <c:v>50.5</c:v>
                </c:pt>
                <c:pt idx="122">
                  <c:v>50.3</c:v>
                </c:pt>
                <c:pt idx="123">
                  <c:v>52.9</c:v>
                </c:pt>
                <c:pt idx="124">
                  <c:v>54.9</c:v>
                </c:pt>
                <c:pt idx="125">
                  <c:v>54.2</c:v>
                </c:pt>
                <c:pt idx="126">
                  <c:v>55.7</c:v>
                </c:pt>
                <c:pt idx="127">
                  <c:v>55.4</c:v>
                </c:pt>
                <c:pt idx="128">
                  <c:v>55.8</c:v>
                </c:pt>
                <c:pt idx="129">
                  <c:v>53.1</c:v>
                </c:pt>
                <c:pt idx="130">
                  <c:v>55.5</c:v>
                </c:pt>
                <c:pt idx="131">
                  <c:v>57.3</c:v>
                </c:pt>
                <c:pt idx="132">
                  <c:v>56.9</c:v>
                </c:pt>
                <c:pt idx="133">
                  <c:v>55.7</c:v>
                </c:pt>
                <c:pt idx="134">
                  <c:v>54.1</c:v>
                </c:pt>
                <c:pt idx="135">
                  <c:v>54.7</c:v>
                </c:pt>
                <c:pt idx="136">
                  <c:v>58.1</c:v>
                </c:pt>
                <c:pt idx="137">
                  <c:v>58.4</c:v>
                </c:pt>
                <c:pt idx="138">
                  <c:v>57.6</c:v>
                </c:pt>
                <c:pt idx="139">
                  <c:v>52</c:v>
                </c:pt>
                <c:pt idx="140">
                  <c:v>52.3</c:v>
                </c:pt>
                <c:pt idx="141">
                  <c:v>52.8</c:v>
                </c:pt>
                <c:pt idx="142">
                  <c:v>52.9</c:v>
                </c:pt>
                <c:pt idx="143">
                  <c:v>53.1</c:v>
                </c:pt>
                <c:pt idx="144">
                  <c:v>53.9</c:v>
                </c:pt>
                <c:pt idx="145">
                  <c:v>51.2</c:v>
                </c:pt>
                <c:pt idx="146">
                  <c:v>51.5</c:v>
                </c:pt>
                <c:pt idx="147">
                  <c:v>50.2</c:v>
                </c:pt>
                <c:pt idx="148">
                  <c:v>52.9</c:v>
                </c:pt>
                <c:pt idx="149">
                  <c:v>52.5</c:v>
                </c:pt>
                <c:pt idx="150">
                  <c:v>51.9</c:v>
                </c:pt>
                <c:pt idx="151">
                  <c:v>49.3</c:v>
                </c:pt>
                <c:pt idx="152">
                  <c:v>45.2</c:v>
                </c:pt>
                <c:pt idx="153">
                  <c:v>41.6</c:v>
                </c:pt>
                <c:pt idx="154">
                  <c:v>40.1</c:v>
                </c:pt>
                <c:pt idx="155">
                  <c:v>38.299999999999997</c:v>
                </c:pt>
                <c:pt idx="156">
                  <c:v>37.799999999999997</c:v>
                </c:pt>
                <c:pt idx="157">
                  <c:v>39.4</c:v>
                </c:pt>
                <c:pt idx="158">
                  <c:v>40.5</c:v>
                </c:pt>
                <c:pt idx="159">
                  <c:v>40.700000000000003</c:v>
                </c:pt>
                <c:pt idx="160">
                  <c:v>38.700000000000003</c:v>
                </c:pt>
                <c:pt idx="161">
                  <c:v>38.200000000000003</c:v>
                </c:pt>
                <c:pt idx="162">
                  <c:v>38.200000000000003</c:v>
                </c:pt>
                <c:pt idx="163">
                  <c:v>42.2</c:v>
                </c:pt>
                <c:pt idx="164">
                  <c:v>44.6</c:v>
                </c:pt>
                <c:pt idx="165">
                  <c:v>46.7</c:v>
                </c:pt>
                <c:pt idx="166">
                  <c:v>44</c:v>
                </c:pt>
                <c:pt idx="167">
                  <c:v>43.3</c:v>
                </c:pt>
                <c:pt idx="168">
                  <c:v>43.1</c:v>
                </c:pt>
                <c:pt idx="169">
                  <c:v>44.7</c:v>
                </c:pt>
                <c:pt idx="170">
                  <c:v>46</c:v>
                </c:pt>
                <c:pt idx="171">
                  <c:v>45.9</c:v>
                </c:pt>
                <c:pt idx="172">
                  <c:v>46.8</c:v>
                </c:pt>
                <c:pt idx="173">
                  <c:v>46.9</c:v>
                </c:pt>
                <c:pt idx="174">
                  <c:v>47.5</c:v>
                </c:pt>
                <c:pt idx="175">
                  <c:v>47.5</c:v>
                </c:pt>
                <c:pt idx="176" formatCode="_(* #,##0.0_);_(* \(#,##0.0\);_(* &quot;-&quot;??_);_(@_)">
                  <c:v>48.2</c:v>
                </c:pt>
                <c:pt idx="177" formatCode="_(* #,##0.0_);_(* \(#,##0.0\);_(* &quot;-&quot;??_);_(@_)">
                  <c:v>48.6</c:v>
                </c:pt>
                <c:pt idx="178" formatCode="_(* #,##0.0_);_(* \(#,##0.0\);_(* &quot;-&quot;??_);_(@_)">
                  <c:v>48.9</c:v>
                </c:pt>
                <c:pt idx="179" formatCode="_(* #,##0.0_);_(* \(#,##0.0\);_(* &quot;-&quot;??_);_(@_)">
                  <c:v>48.9</c:v>
                </c:pt>
                <c:pt idx="180">
                  <c:v>49.1</c:v>
                </c:pt>
                <c:pt idx="181">
                  <c:v>48.5</c:v>
                </c:pt>
                <c:pt idx="182">
                  <c:v>47.5</c:v>
                </c:pt>
                <c:pt idx="183">
                  <c:v>47.4</c:v>
                </c:pt>
                <c:pt idx="184">
                  <c:v>46.8</c:v>
                </c:pt>
                <c:pt idx="185">
                  <c:v>47.6</c:v>
                </c:pt>
                <c:pt idx="186">
                  <c:v>47.9</c:v>
                </c:pt>
                <c:pt idx="187">
                  <c:v>47.7</c:v>
                </c:pt>
                <c:pt idx="188">
                  <c:v>46.9</c:v>
                </c:pt>
                <c:pt idx="189">
                  <c:v>47.4</c:v>
                </c:pt>
                <c:pt idx="190">
                  <c:v>48.2</c:v>
                </c:pt>
                <c:pt idx="191">
                  <c:v>50</c:v>
                </c:pt>
                <c:pt idx="192">
                  <c:v>49.4</c:v>
                </c:pt>
                <c:pt idx="193">
                  <c:v>49.2</c:v>
                </c:pt>
                <c:pt idx="194">
                  <c:v>48.2</c:v>
                </c:pt>
                <c:pt idx="195">
                  <c:v>47.4</c:v>
                </c:pt>
                <c:pt idx="196">
                  <c:v>47.1</c:v>
                </c:pt>
                <c:pt idx="197">
                  <c:v>47.3</c:v>
                </c:pt>
                <c:pt idx="198">
                  <c:v>48.7</c:v>
                </c:pt>
                <c:pt idx="199">
                  <c:v>49.6</c:v>
                </c:pt>
                <c:pt idx="200">
                  <c:v>50.1</c:v>
                </c:pt>
                <c:pt idx="201">
                  <c:v>50.4</c:v>
                </c:pt>
                <c:pt idx="202">
                  <c:v>50.5</c:v>
                </c:pt>
                <c:pt idx="203">
                  <c:v>50.6</c:v>
                </c:pt>
                <c:pt idx="204">
                  <c:v>50.8</c:v>
                </c:pt>
                <c:pt idx="205">
                  <c:v>51.1</c:v>
                </c:pt>
                <c:pt idx="206">
                  <c:v>51.8</c:v>
                </c:pt>
                <c:pt idx="207">
                  <c:v>52</c:v>
                </c:pt>
                <c:pt idx="208">
                  <c:v>51.4</c:v>
                </c:pt>
                <c:pt idx="209">
                  <c:v>50.2</c:v>
                </c:pt>
                <c:pt idx="210">
                  <c:v>49.4</c:v>
                </c:pt>
                <c:pt idx="211">
                  <c:v>49.4</c:v>
                </c:pt>
                <c:pt idx="212">
                  <c:v>49.6</c:v>
                </c:pt>
                <c:pt idx="213">
                  <c:v>48.7</c:v>
                </c:pt>
                <c:pt idx="214">
                  <c:v>46.8</c:v>
                </c:pt>
                <c:pt idx="215">
                  <c:v>46.7</c:v>
                </c:pt>
                <c:pt idx="216">
                  <c:v>48.2</c:v>
                </c:pt>
                <c:pt idx="217">
                  <c:v>49.9</c:v>
                </c:pt>
                <c:pt idx="218">
                  <c:v>49.5</c:v>
                </c:pt>
                <c:pt idx="219">
                  <c:v>47.7</c:v>
                </c:pt>
                <c:pt idx="220">
                  <c:v>48.7</c:v>
                </c:pt>
                <c:pt idx="221">
                  <c:v>49.8</c:v>
                </c:pt>
                <c:pt idx="222">
                  <c:v>52.6</c:v>
                </c:pt>
                <c:pt idx="223">
                  <c:v>53.7</c:v>
                </c:pt>
                <c:pt idx="224">
                  <c:v>54.2</c:v>
                </c:pt>
                <c:pt idx="225">
                  <c:v>52.8</c:v>
                </c:pt>
                <c:pt idx="226">
                  <c:v>52.6</c:v>
                </c:pt>
                <c:pt idx="227">
                  <c:v>52.3</c:v>
                </c:pt>
                <c:pt idx="228">
                  <c:v>53.8</c:v>
                </c:pt>
                <c:pt idx="229">
                  <c:v>53.8</c:v>
                </c:pt>
                <c:pt idx="230">
                  <c:v>53.6</c:v>
                </c:pt>
                <c:pt idx="231">
                  <c:v>54.1</c:v>
                </c:pt>
                <c:pt idx="232">
                  <c:v>54.9</c:v>
                </c:pt>
                <c:pt idx="233">
                  <c:v>55.8</c:v>
                </c:pt>
                <c:pt idx="234">
                  <c:v>54.5</c:v>
                </c:pt>
                <c:pt idx="235">
                  <c:v>52.7</c:v>
                </c:pt>
                <c:pt idx="236">
                  <c:v>51.8</c:v>
                </c:pt>
                <c:pt idx="237">
                  <c:v>51.9</c:v>
                </c:pt>
                <c:pt idx="238">
                  <c:v>51.7</c:v>
                </c:pt>
                <c:pt idx="239">
                  <c:v>50.6</c:v>
                </c:pt>
                <c:pt idx="240">
                  <c:v>49.5</c:v>
                </c:pt>
                <c:pt idx="241">
                  <c:v>49.1</c:v>
                </c:pt>
                <c:pt idx="242">
                  <c:v>49.7</c:v>
                </c:pt>
                <c:pt idx="243">
                  <c:v>51.3</c:v>
                </c:pt>
                <c:pt idx="244">
                  <c:v>50.8</c:v>
                </c:pt>
                <c:pt idx="245">
                  <c:v>51.4</c:v>
                </c:pt>
                <c:pt idx="246">
                  <c:v>49.8</c:v>
                </c:pt>
                <c:pt idx="247">
                  <c:v>50.2</c:v>
                </c:pt>
                <c:pt idx="248">
                  <c:v>49.5</c:v>
                </c:pt>
                <c:pt idx="249">
                  <c:v>49.3</c:v>
                </c:pt>
                <c:pt idx="250">
                  <c:v>51.5</c:v>
                </c:pt>
                <c:pt idx="251">
                  <c:v>52.2</c:v>
                </c:pt>
                <c:pt idx="252">
                  <c:v>53</c:v>
                </c:pt>
                <c:pt idx="253">
                  <c:v>53.3</c:v>
                </c:pt>
                <c:pt idx="254">
                  <c:v>53.1</c:v>
                </c:pt>
                <c:pt idx="255">
                  <c:v>53.2</c:v>
                </c:pt>
                <c:pt idx="256">
                  <c:v>52.2</c:v>
                </c:pt>
                <c:pt idx="257">
                  <c:v>51.5</c:v>
                </c:pt>
                <c:pt idx="258">
                  <c:v>51.7</c:v>
                </c:pt>
                <c:pt idx="259">
                  <c:v>50.7</c:v>
                </c:pt>
                <c:pt idx="260">
                  <c:v>51.2</c:v>
                </c:pt>
                <c:pt idx="261">
                  <c:v>51.5</c:v>
                </c:pt>
                <c:pt idx="262">
                  <c:v>50.8</c:v>
                </c:pt>
                <c:pt idx="263">
                  <c:v>51.8</c:v>
                </c:pt>
                <c:pt idx="264">
                  <c:v>51.5</c:v>
                </c:pt>
                <c:pt idx="265">
                  <c:v>51.9</c:v>
                </c:pt>
                <c:pt idx="266">
                  <c:v>52</c:v>
                </c:pt>
                <c:pt idx="267">
                  <c:v>52.5</c:v>
                </c:pt>
                <c:pt idx="268">
                  <c:v>53.3</c:v>
                </c:pt>
                <c:pt idx="269">
                  <c:v>52.5</c:v>
                </c:pt>
                <c:pt idx="270">
                  <c:v>52.3</c:v>
                </c:pt>
                <c:pt idx="271">
                  <c:v>53.9</c:v>
                </c:pt>
                <c:pt idx="272">
                  <c:v>52.1</c:v>
                </c:pt>
                <c:pt idx="273">
                  <c:v>52.4</c:v>
                </c:pt>
                <c:pt idx="274">
                  <c:v>50.8</c:v>
                </c:pt>
                <c:pt idx="275">
                  <c:v>52.4</c:v>
                </c:pt>
                <c:pt idx="276">
                  <c:v>50.7</c:v>
                </c:pt>
                <c:pt idx="277">
                  <c:v>50.3</c:v>
                </c:pt>
                <c:pt idx="278">
                  <c:v>49.4</c:v>
                </c:pt>
                <c:pt idx="279">
                  <c:v>49.2</c:v>
                </c:pt>
                <c:pt idx="280">
                  <c:v>48.3</c:v>
                </c:pt>
                <c:pt idx="281">
                  <c:v>49.5</c:v>
                </c:pt>
                <c:pt idx="282">
                  <c:v>49.6</c:v>
                </c:pt>
                <c:pt idx="283">
                  <c:v>49.5</c:v>
                </c:pt>
                <c:pt idx="284">
                  <c:v>48.8</c:v>
                </c:pt>
                <c:pt idx="285">
                  <c:v>49.1</c:v>
                </c:pt>
                <c:pt idx="286">
                  <c:v>50.6</c:v>
                </c:pt>
                <c:pt idx="287">
                  <c:v>51.4</c:v>
                </c:pt>
                <c:pt idx="288">
                  <c:v>52.8</c:v>
                </c:pt>
                <c:pt idx="289">
                  <c:v>48.8</c:v>
                </c:pt>
                <c:pt idx="290">
                  <c:v>41.9</c:v>
                </c:pt>
                <c:pt idx="291">
                  <c:v>37</c:v>
                </c:pt>
                <c:pt idx="292">
                  <c:v>36.299999999999997</c:v>
                </c:pt>
                <c:pt idx="293">
                  <c:v>39.200000000000003</c:v>
                </c:pt>
                <c:pt idx="294">
                  <c:v>39.4</c:v>
                </c:pt>
                <c:pt idx="295">
                  <c:v>39.9</c:v>
                </c:pt>
                <c:pt idx="296">
                  <c:v>40.700000000000003</c:v>
                </c:pt>
                <c:pt idx="297">
                  <c:v>41.5</c:v>
                </c:pt>
                <c:pt idx="298">
                  <c:v>41</c:v>
                </c:pt>
                <c:pt idx="299">
                  <c:v>42.1</c:v>
                </c:pt>
                <c:pt idx="300">
                  <c:v>45.7</c:v>
                </c:pt>
                <c:pt idx="301">
                  <c:v>50.7</c:v>
                </c:pt>
                <c:pt idx="302">
                  <c:v>53.9</c:v>
                </c:pt>
                <c:pt idx="303">
                  <c:v>54.4</c:v>
                </c:pt>
                <c:pt idx="304">
                  <c:v>54.8</c:v>
                </c:pt>
                <c:pt idx="305">
                  <c:v>54.1</c:v>
                </c:pt>
                <c:pt idx="306">
                  <c:v>53.9</c:v>
                </c:pt>
                <c:pt idx="307">
                  <c:v>52.6</c:v>
                </c:pt>
                <c:pt idx="308">
                  <c:v>52.3</c:v>
                </c:pt>
                <c:pt idx="309">
                  <c:v>52.3</c:v>
                </c:pt>
                <c:pt idx="310">
                  <c:v>51.7</c:v>
                </c:pt>
                <c:pt idx="311">
                  <c:v>50.8</c:v>
                </c:pt>
                <c:pt idx="312">
                  <c:v>49.4</c:v>
                </c:pt>
                <c:pt idx="313">
                  <c:v>50.4</c:v>
                </c:pt>
                <c:pt idx="314">
                  <c:v>50.6</c:v>
                </c:pt>
                <c:pt idx="315">
                  <c:v>51</c:v>
                </c:pt>
                <c:pt idx="316">
                  <c:v>50.7</c:v>
                </c:pt>
                <c:pt idx="317">
                  <c:v>49.3</c:v>
                </c:pt>
                <c:pt idx="318">
                  <c:v>51.4</c:v>
                </c:pt>
                <c:pt idx="319">
                  <c:v>53.4</c:v>
                </c:pt>
                <c:pt idx="320">
                  <c:v>54.5</c:v>
                </c:pt>
                <c:pt idx="321">
                  <c:v>51.6</c:v>
                </c:pt>
                <c:pt idx="322">
                  <c:v>49.4</c:v>
                </c:pt>
                <c:pt idx="323">
                  <c:v>49.4</c:v>
                </c:pt>
                <c:pt idx="324">
                  <c:v>49.4</c:v>
                </c:pt>
                <c:pt idx="325">
                  <c:v>49.5</c:v>
                </c:pt>
                <c:pt idx="326">
                  <c:v>49.7</c:v>
                </c:pt>
                <c:pt idx="327">
                  <c:v>51.9</c:v>
                </c:pt>
                <c:pt idx="328">
                  <c:v>51.8</c:v>
                </c:pt>
                <c:pt idx="329">
                  <c:v>51.5</c:v>
                </c:pt>
                <c:pt idx="330">
                  <c:v>50.2</c:v>
                </c:pt>
                <c:pt idx="331">
                  <c:v>49.2</c:v>
                </c:pt>
                <c:pt idx="332">
                  <c:v>48.8</c:v>
                </c:pt>
                <c:pt idx="333">
                  <c:v>47.5</c:v>
                </c:pt>
                <c:pt idx="334">
                  <c:v>47.9</c:v>
                </c:pt>
                <c:pt idx="335">
                  <c:v>48</c:v>
                </c:pt>
                <c:pt idx="336">
                  <c:v>50.7</c:v>
                </c:pt>
                <c:pt idx="337">
                  <c:v>50</c:v>
                </c:pt>
                <c:pt idx="338">
                  <c:v>49.4</c:v>
                </c:pt>
                <c:pt idx="339">
                  <c:v>44.6</c:v>
                </c:pt>
                <c:pt idx="340">
                  <c:v>44.4</c:v>
                </c:pt>
                <c:pt idx="341">
                  <c:v>45.6</c:v>
                </c:pt>
                <c:pt idx="342">
                  <c:v>47.4</c:v>
                </c:pt>
                <c:pt idx="343">
                  <c:v>48.9</c:v>
                </c:pt>
                <c:pt idx="344">
                  <c:v>48.1</c:v>
                </c:pt>
                <c:pt idx="345">
                  <c:v>50.6</c:v>
                </c:pt>
                <c:pt idx="346">
                  <c:v>49</c:v>
                </c:pt>
                <c:pt idx="347">
                  <c:v>48.8</c:v>
                </c:pt>
                <c:pt idx="348">
                  <c:v>46.7</c:v>
                </c:pt>
                <c:pt idx="349">
                  <c:v>47.2</c:v>
                </c:pt>
                <c:pt idx="350">
                  <c:v>46.7</c:v>
                </c:pt>
                <c:pt idx="351">
                  <c:v>46.5</c:v>
                </c:pt>
                <c:pt idx="352">
                  <c:v>47.2</c:v>
                </c:pt>
                <c:pt idx="353">
                  <c:v>46.9</c:v>
                </c:pt>
                <c:pt idx="354">
                  <c:v>46.6</c:v>
                </c:pt>
                <c:pt idx="355">
                  <c:v>45</c:v>
                </c:pt>
                <c:pt idx="356">
                  <c:v>45.8</c:v>
                </c:pt>
                <c:pt idx="357">
                  <c:v>46.6</c:v>
                </c:pt>
                <c:pt idx="358">
                  <c:v>48</c:v>
                </c:pt>
                <c:pt idx="359">
                  <c:v>47.2</c:v>
                </c:pt>
                <c:pt idx="360">
                  <c:v>49.075229350296674</c:v>
                </c:pt>
                <c:pt idx="361">
                  <c:v>50.008139549444628</c:v>
                </c:pt>
                <c:pt idx="362">
                  <c:v>51.919988357520744</c:v>
                </c:pt>
                <c:pt idx="363">
                  <c:v>51.113387247201892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AB70-4CA4-83DE-ADA409C1FED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Mixed</c:v>
                </c:pt>
              </c:strCache>
            </c:strRef>
          </c:tx>
          <c:spPr>
            <a:ln w="25400">
              <a:solidFill>
                <a:schemeClr val="accent4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Sheet1!$E$2:$E$373</c:f>
              <c:numCache>
                <c:formatCode>0.0</c:formatCode>
                <c:ptCount val="372"/>
                <c:pt idx="0">
                  <c:v>54.8</c:v>
                </c:pt>
                <c:pt idx="1">
                  <c:v>61.2</c:v>
                </c:pt>
                <c:pt idx="2">
                  <c:v>58.6</c:v>
                </c:pt>
                <c:pt idx="3">
                  <c:v>57.6</c:v>
                </c:pt>
                <c:pt idx="4">
                  <c:v>52.6</c:v>
                </c:pt>
                <c:pt idx="5">
                  <c:v>54</c:v>
                </c:pt>
                <c:pt idx="6">
                  <c:v>53.7</c:v>
                </c:pt>
                <c:pt idx="7">
                  <c:v>58.5</c:v>
                </c:pt>
                <c:pt idx="8">
                  <c:v>54.1</c:v>
                </c:pt>
                <c:pt idx="9">
                  <c:v>52.7</c:v>
                </c:pt>
                <c:pt idx="10">
                  <c:v>49.9</c:v>
                </c:pt>
                <c:pt idx="11">
                  <c:v>50.3</c:v>
                </c:pt>
                <c:pt idx="12">
                  <c:v>51.8</c:v>
                </c:pt>
                <c:pt idx="13">
                  <c:v>47.8</c:v>
                </c:pt>
                <c:pt idx="14">
                  <c:v>49.9</c:v>
                </c:pt>
                <c:pt idx="15">
                  <c:v>51</c:v>
                </c:pt>
                <c:pt idx="16">
                  <c:v>53</c:v>
                </c:pt>
                <c:pt idx="17">
                  <c:v>53.2</c:v>
                </c:pt>
                <c:pt idx="18">
                  <c:v>54</c:v>
                </c:pt>
                <c:pt idx="19">
                  <c:v>56.9</c:v>
                </c:pt>
                <c:pt idx="20">
                  <c:v>59.2</c:v>
                </c:pt>
                <c:pt idx="21">
                  <c:v>59.7</c:v>
                </c:pt>
                <c:pt idx="22">
                  <c:v>56.8</c:v>
                </c:pt>
                <c:pt idx="23">
                  <c:v>48.2</c:v>
                </c:pt>
                <c:pt idx="24">
                  <c:v>47.4</c:v>
                </c:pt>
                <c:pt idx="25">
                  <c:v>48.6</c:v>
                </c:pt>
                <c:pt idx="26">
                  <c:v>55.1</c:v>
                </c:pt>
                <c:pt idx="27">
                  <c:v>56.8</c:v>
                </c:pt>
                <c:pt idx="28">
                  <c:v>60.5</c:v>
                </c:pt>
                <c:pt idx="29">
                  <c:v>58.9</c:v>
                </c:pt>
                <c:pt idx="30">
                  <c:v>58.4</c:v>
                </c:pt>
                <c:pt idx="31">
                  <c:v>53.6</c:v>
                </c:pt>
                <c:pt idx="32">
                  <c:v>53.6</c:v>
                </c:pt>
                <c:pt idx="33">
                  <c:v>52.4</c:v>
                </c:pt>
                <c:pt idx="34">
                  <c:v>54.1</c:v>
                </c:pt>
                <c:pt idx="35">
                  <c:v>54.8</c:v>
                </c:pt>
                <c:pt idx="36">
                  <c:v>54.9</c:v>
                </c:pt>
                <c:pt idx="37">
                  <c:v>58.6</c:v>
                </c:pt>
                <c:pt idx="38">
                  <c:v>59</c:v>
                </c:pt>
                <c:pt idx="39">
                  <c:v>54.5</c:v>
                </c:pt>
                <c:pt idx="40">
                  <c:v>50.7</c:v>
                </c:pt>
                <c:pt idx="41">
                  <c:v>51.2</c:v>
                </c:pt>
                <c:pt idx="42">
                  <c:v>52.9</c:v>
                </c:pt>
                <c:pt idx="43">
                  <c:v>51.8</c:v>
                </c:pt>
                <c:pt idx="44">
                  <c:v>53.4</c:v>
                </c:pt>
                <c:pt idx="45">
                  <c:v>56.1</c:v>
                </c:pt>
                <c:pt idx="46">
                  <c:v>62.4</c:v>
                </c:pt>
                <c:pt idx="47">
                  <c:v>61.7</c:v>
                </c:pt>
                <c:pt idx="48">
                  <c:v>62</c:v>
                </c:pt>
                <c:pt idx="49">
                  <c:v>57.9</c:v>
                </c:pt>
                <c:pt idx="50">
                  <c:v>56.6</c:v>
                </c:pt>
                <c:pt idx="51">
                  <c:v>54.6</c:v>
                </c:pt>
                <c:pt idx="52">
                  <c:v>53</c:v>
                </c:pt>
                <c:pt idx="53">
                  <c:v>53.4</c:v>
                </c:pt>
                <c:pt idx="54">
                  <c:v>54.5</c:v>
                </c:pt>
                <c:pt idx="55">
                  <c:v>56.4</c:v>
                </c:pt>
                <c:pt idx="56">
                  <c:v>56</c:v>
                </c:pt>
                <c:pt idx="57">
                  <c:v>54.8</c:v>
                </c:pt>
                <c:pt idx="58">
                  <c:v>54</c:v>
                </c:pt>
                <c:pt idx="59">
                  <c:v>52.8</c:v>
                </c:pt>
                <c:pt idx="60">
                  <c:v>51.1</c:v>
                </c:pt>
                <c:pt idx="61">
                  <c:v>46.7</c:v>
                </c:pt>
                <c:pt idx="62">
                  <c:v>45.4</c:v>
                </c:pt>
                <c:pt idx="63">
                  <c:v>45.5</c:v>
                </c:pt>
                <c:pt idx="64">
                  <c:v>44.3</c:v>
                </c:pt>
                <c:pt idx="65">
                  <c:v>43.9</c:v>
                </c:pt>
                <c:pt idx="66">
                  <c:v>45.2</c:v>
                </c:pt>
                <c:pt idx="67">
                  <c:v>46.6</c:v>
                </c:pt>
                <c:pt idx="68">
                  <c:v>44.5</c:v>
                </c:pt>
                <c:pt idx="69">
                  <c:v>42.9</c:v>
                </c:pt>
                <c:pt idx="70">
                  <c:v>40.9</c:v>
                </c:pt>
                <c:pt idx="71">
                  <c:v>42.1</c:v>
                </c:pt>
                <c:pt idx="72">
                  <c:v>46</c:v>
                </c:pt>
                <c:pt idx="73">
                  <c:v>47.8</c:v>
                </c:pt>
                <c:pt idx="74">
                  <c:v>49.5</c:v>
                </c:pt>
                <c:pt idx="75">
                  <c:v>46.3</c:v>
                </c:pt>
                <c:pt idx="76">
                  <c:v>48.3</c:v>
                </c:pt>
                <c:pt idx="77">
                  <c:v>47.6</c:v>
                </c:pt>
                <c:pt idx="78">
                  <c:v>46.7</c:v>
                </c:pt>
                <c:pt idx="79">
                  <c:v>42.6</c:v>
                </c:pt>
                <c:pt idx="80">
                  <c:v>44.3</c:v>
                </c:pt>
                <c:pt idx="81">
                  <c:v>47.5</c:v>
                </c:pt>
                <c:pt idx="82">
                  <c:v>49.9</c:v>
                </c:pt>
                <c:pt idx="83">
                  <c:v>49.4</c:v>
                </c:pt>
                <c:pt idx="84">
                  <c:v>46.9</c:v>
                </c:pt>
                <c:pt idx="85">
                  <c:v>48.7</c:v>
                </c:pt>
                <c:pt idx="86">
                  <c:v>49.7</c:v>
                </c:pt>
                <c:pt idx="87">
                  <c:v>50.2</c:v>
                </c:pt>
                <c:pt idx="88">
                  <c:v>51.5</c:v>
                </c:pt>
                <c:pt idx="89">
                  <c:v>51.8</c:v>
                </c:pt>
                <c:pt idx="90">
                  <c:v>52.6</c:v>
                </c:pt>
                <c:pt idx="91">
                  <c:v>52.4</c:v>
                </c:pt>
                <c:pt idx="92">
                  <c:v>52</c:v>
                </c:pt>
                <c:pt idx="93">
                  <c:v>52.2</c:v>
                </c:pt>
                <c:pt idx="94">
                  <c:v>52.3</c:v>
                </c:pt>
                <c:pt idx="95">
                  <c:v>51.7</c:v>
                </c:pt>
                <c:pt idx="96">
                  <c:v>53.1</c:v>
                </c:pt>
                <c:pt idx="97">
                  <c:v>53.7</c:v>
                </c:pt>
                <c:pt idx="98">
                  <c:v>53.7</c:v>
                </c:pt>
                <c:pt idx="99">
                  <c:v>52.4</c:v>
                </c:pt>
                <c:pt idx="100">
                  <c:v>53.3</c:v>
                </c:pt>
                <c:pt idx="101">
                  <c:v>54</c:v>
                </c:pt>
                <c:pt idx="102">
                  <c:v>54.9</c:v>
                </c:pt>
                <c:pt idx="103">
                  <c:v>49</c:v>
                </c:pt>
                <c:pt idx="104">
                  <c:v>49.7</c:v>
                </c:pt>
                <c:pt idx="105">
                  <c:v>49.4</c:v>
                </c:pt>
                <c:pt idx="106">
                  <c:v>53.4</c:v>
                </c:pt>
                <c:pt idx="107">
                  <c:v>55.5</c:v>
                </c:pt>
                <c:pt idx="108">
                  <c:v>56.8</c:v>
                </c:pt>
                <c:pt idx="109">
                  <c:v>60.6</c:v>
                </c:pt>
                <c:pt idx="110">
                  <c:v>59.4</c:v>
                </c:pt>
                <c:pt idx="111">
                  <c:v>62.2</c:v>
                </c:pt>
                <c:pt idx="112">
                  <c:v>58.8</c:v>
                </c:pt>
                <c:pt idx="113">
                  <c:v>59.5</c:v>
                </c:pt>
                <c:pt idx="114">
                  <c:v>56.6</c:v>
                </c:pt>
                <c:pt idx="115">
                  <c:v>57.7</c:v>
                </c:pt>
                <c:pt idx="116">
                  <c:v>58.5</c:v>
                </c:pt>
                <c:pt idx="117">
                  <c:v>58.2</c:v>
                </c:pt>
                <c:pt idx="118">
                  <c:v>53.7</c:v>
                </c:pt>
                <c:pt idx="119">
                  <c:v>51</c:v>
                </c:pt>
                <c:pt idx="120">
                  <c:v>54.2</c:v>
                </c:pt>
                <c:pt idx="121">
                  <c:v>56.6</c:v>
                </c:pt>
                <c:pt idx="122">
                  <c:v>56.7</c:v>
                </c:pt>
                <c:pt idx="123">
                  <c:v>51</c:v>
                </c:pt>
                <c:pt idx="124">
                  <c:v>49.3</c:v>
                </c:pt>
                <c:pt idx="125">
                  <c:v>47.7</c:v>
                </c:pt>
                <c:pt idx="126">
                  <c:v>50.3</c:v>
                </c:pt>
                <c:pt idx="127">
                  <c:v>51.8</c:v>
                </c:pt>
                <c:pt idx="128">
                  <c:v>52.4</c:v>
                </c:pt>
                <c:pt idx="129">
                  <c:v>50.7</c:v>
                </c:pt>
                <c:pt idx="130">
                  <c:v>52.5</c:v>
                </c:pt>
                <c:pt idx="131">
                  <c:v>55.4</c:v>
                </c:pt>
                <c:pt idx="132">
                  <c:v>58.2</c:v>
                </c:pt>
                <c:pt idx="133">
                  <c:v>56.1</c:v>
                </c:pt>
                <c:pt idx="134">
                  <c:v>52.5</c:v>
                </c:pt>
                <c:pt idx="135">
                  <c:v>52.7</c:v>
                </c:pt>
                <c:pt idx="136">
                  <c:v>55.1</c:v>
                </c:pt>
                <c:pt idx="137">
                  <c:v>58.5</c:v>
                </c:pt>
                <c:pt idx="138">
                  <c:v>57.5</c:v>
                </c:pt>
                <c:pt idx="139">
                  <c:v>56.2</c:v>
                </c:pt>
                <c:pt idx="140">
                  <c:v>54.7</c:v>
                </c:pt>
                <c:pt idx="141">
                  <c:v>55.5</c:v>
                </c:pt>
                <c:pt idx="142">
                  <c:v>55.4</c:v>
                </c:pt>
                <c:pt idx="143">
                  <c:v>53.3</c:v>
                </c:pt>
                <c:pt idx="144">
                  <c:v>47.7</c:v>
                </c:pt>
                <c:pt idx="145">
                  <c:v>44.5</c:v>
                </c:pt>
                <c:pt idx="146">
                  <c:v>44.3</c:v>
                </c:pt>
                <c:pt idx="147">
                  <c:v>44.3</c:v>
                </c:pt>
                <c:pt idx="148">
                  <c:v>44.8</c:v>
                </c:pt>
                <c:pt idx="149">
                  <c:v>43.8</c:v>
                </c:pt>
                <c:pt idx="150">
                  <c:v>45</c:v>
                </c:pt>
                <c:pt idx="151">
                  <c:v>45.3</c:v>
                </c:pt>
                <c:pt idx="152">
                  <c:v>46</c:v>
                </c:pt>
                <c:pt idx="153">
                  <c:v>45.2</c:v>
                </c:pt>
                <c:pt idx="154">
                  <c:v>44.2</c:v>
                </c:pt>
                <c:pt idx="155">
                  <c:v>41.4</c:v>
                </c:pt>
                <c:pt idx="156">
                  <c:v>41.3</c:v>
                </c:pt>
                <c:pt idx="157">
                  <c:v>41.2</c:v>
                </c:pt>
                <c:pt idx="158">
                  <c:v>43.3</c:v>
                </c:pt>
                <c:pt idx="159">
                  <c:v>43.7</c:v>
                </c:pt>
                <c:pt idx="160">
                  <c:v>42.7</c:v>
                </c:pt>
                <c:pt idx="161">
                  <c:v>42.8</c:v>
                </c:pt>
                <c:pt idx="162">
                  <c:v>41.3</c:v>
                </c:pt>
                <c:pt idx="163">
                  <c:v>39.700000000000003</c:v>
                </c:pt>
                <c:pt idx="164">
                  <c:v>40.9</c:v>
                </c:pt>
                <c:pt idx="165">
                  <c:v>40.6</c:v>
                </c:pt>
                <c:pt idx="166">
                  <c:v>41</c:v>
                </c:pt>
                <c:pt idx="167">
                  <c:v>39.299999999999997</c:v>
                </c:pt>
                <c:pt idx="168">
                  <c:v>40</c:v>
                </c:pt>
                <c:pt idx="169">
                  <c:v>43</c:v>
                </c:pt>
                <c:pt idx="170">
                  <c:v>45</c:v>
                </c:pt>
                <c:pt idx="171">
                  <c:v>46.3</c:v>
                </c:pt>
                <c:pt idx="172">
                  <c:v>45.5</c:v>
                </c:pt>
                <c:pt idx="173">
                  <c:v>43.3</c:v>
                </c:pt>
                <c:pt idx="174">
                  <c:v>43.3</c:v>
                </c:pt>
                <c:pt idx="175">
                  <c:v>44.4</c:v>
                </c:pt>
                <c:pt idx="176" formatCode="_(* #,##0.0_);_(* \(#,##0.0\);_(* &quot;-&quot;??_);_(@_)">
                  <c:v>45.2</c:v>
                </c:pt>
                <c:pt idx="177" formatCode="_(* #,##0.0_);_(* \(#,##0.0\);_(* &quot;-&quot;??_);_(@_)">
                  <c:v>47</c:v>
                </c:pt>
                <c:pt idx="178" formatCode="_(* #,##0.0_);_(* \(#,##0.0\);_(* &quot;-&quot;??_);_(@_)">
                  <c:v>47.5</c:v>
                </c:pt>
                <c:pt idx="179" formatCode="_(* #,##0.0_);_(* \(#,##0.0\);_(* &quot;-&quot;??_);_(@_)">
                  <c:v>48.8</c:v>
                </c:pt>
                <c:pt idx="180">
                  <c:v>48.6</c:v>
                </c:pt>
                <c:pt idx="181">
                  <c:v>48</c:v>
                </c:pt>
                <c:pt idx="182">
                  <c:v>47.3</c:v>
                </c:pt>
                <c:pt idx="183">
                  <c:v>49.3</c:v>
                </c:pt>
                <c:pt idx="184">
                  <c:v>49.5</c:v>
                </c:pt>
                <c:pt idx="185">
                  <c:v>49.2</c:v>
                </c:pt>
                <c:pt idx="186">
                  <c:v>49.3</c:v>
                </c:pt>
                <c:pt idx="187">
                  <c:v>48.9</c:v>
                </c:pt>
                <c:pt idx="188">
                  <c:v>47.5</c:v>
                </c:pt>
                <c:pt idx="189">
                  <c:v>43.4</c:v>
                </c:pt>
                <c:pt idx="190">
                  <c:v>43.7</c:v>
                </c:pt>
                <c:pt idx="191">
                  <c:v>44.9</c:v>
                </c:pt>
                <c:pt idx="192">
                  <c:v>45.5</c:v>
                </c:pt>
                <c:pt idx="193">
                  <c:v>46.2</c:v>
                </c:pt>
                <c:pt idx="194">
                  <c:v>46.5</c:v>
                </c:pt>
                <c:pt idx="195">
                  <c:v>45.9</c:v>
                </c:pt>
                <c:pt idx="196">
                  <c:v>46.1</c:v>
                </c:pt>
                <c:pt idx="197">
                  <c:v>45.7</c:v>
                </c:pt>
                <c:pt idx="198">
                  <c:v>46.7</c:v>
                </c:pt>
                <c:pt idx="199">
                  <c:v>46.6</c:v>
                </c:pt>
                <c:pt idx="200">
                  <c:v>49.6</c:v>
                </c:pt>
                <c:pt idx="201">
                  <c:v>51.2</c:v>
                </c:pt>
                <c:pt idx="202">
                  <c:v>53.1</c:v>
                </c:pt>
                <c:pt idx="203">
                  <c:v>54.3</c:v>
                </c:pt>
                <c:pt idx="204">
                  <c:v>56.4</c:v>
                </c:pt>
                <c:pt idx="205">
                  <c:v>55.6</c:v>
                </c:pt>
                <c:pt idx="206">
                  <c:v>53.8</c:v>
                </c:pt>
                <c:pt idx="207">
                  <c:v>53</c:v>
                </c:pt>
                <c:pt idx="208">
                  <c:v>52</c:v>
                </c:pt>
                <c:pt idx="209">
                  <c:v>53.7</c:v>
                </c:pt>
                <c:pt idx="210">
                  <c:v>54</c:v>
                </c:pt>
                <c:pt idx="211">
                  <c:v>55</c:v>
                </c:pt>
                <c:pt idx="212">
                  <c:v>53.1</c:v>
                </c:pt>
                <c:pt idx="213">
                  <c:v>52.2</c:v>
                </c:pt>
                <c:pt idx="214">
                  <c:v>51.5</c:v>
                </c:pt>
                <c:pt idx="215">
                  <c:v>51.5</c:v>
                </c:pt>
                <c:pt idx="216">
                  <c:v>49.5</c:v>
                </c:pt>
                <c:pt idx="217">
                  <c:v>50.1</c:v>
                </c:pt>
                <c:pt idx="218">
                  <c:v>50.8</c:v>
                </c:pt>
                <c:pt idx="219">
                  <c:v>51.7</c:v>
                </c:pt>
                <c:pt idx="220">
                  <c:v>52.8</c:v>
                </c:pt>
                <c:pt idx="221">
                  <c:v>53.6</c:v>
                </c:pt>
                <c:pt idx="222">
                  <c:v>53.8</c:v>
                </c:pt>
                <c:pt idx="223">
                  <c:v>54.1</c:v>
                </c:pt>
                <c:pt idx="224">
                  <c:v>53.4</c:v>
                </c:pt>
                <c:pt idx="225">
                  <c:v>53</c:v>
                </c:pt>
                <c:pt idx="226">
                  <c:v>49.2</c:v>
                </c:pt>
                <c:pt idx="227">
                  <c:v>48.7</c:v>
                </c:pt>
                <c:pt idx="228">
                  <c:v>46.7</c:v>
                </c:pt>
                <c:pt idx="229">
                  <c:v>49</c:v>
                </c:pt>
                <c:pt idx="230">
                  <c:v>49.3</c:v>
                </c:pt>
                <c:pt idx="231">
                  <c:v>52</c:v>
                </c:pt>
                <c:pt idx="232">
                  <c:v>53.2</c:v>
                </c:pt>
                <c:pt idx="233">
                  <c:v>53.5</c:v>
                </c:pt>
                <c:pt idx="234">
                  <c:v>52.4</c:v>
                </c:pt>
                <c:pt idx="235">
                  <c:v>52.9</c:v>
                </c:pt>
                <c:pt idx="236">
                  <c:v>52.2</c:v>
                </c:pt>
                <c:pt idx="237">
                  <c:v>50</c:v>
                </c:pt>
                <c:pt idx="238">
                  <c:v>48.5</c:v>
                </c:pt>
                <c:pt idx="239">
                  <c:v>47</c:v>
                </c:pt>
                <c:pt idx="240">
                  <c:v>50</c:v>
                </c:pt>
                <c:pt idx="241">
                  <c:v>49.3</c:v>
                </c:pt>
                <c:pt idx="242">
                  <c:v>50.3</c:v>
                </c:pt>
                <c:pt idx="243">
                  <c:v>50.2</c:v>
                </c:pt>
                <c:pt idx="244">
                  <c:v>50.1</c:v>
                </c:pt>
                <c:pt idx="245">
                  <c:v>50.8</c:v>
                </c:pt>
                <c:pt idx="246">
                  <c:v>50.7</c:v>
                </c:pt>
                <c:pt idx="247">
                  <c:v>50.5</c:v>
                </c:pt>
                <c:pt idx="248">
                  <c:v>49.6</c:v>
                </c:pt>
                <c:pt idx="249">
                  <c:v>49.8</c:v>
                </c:pt>
                <c:pt idx="250">
                  <c:v>50.9</c:v>
                </c:pt>
                <c:pt idx="251">
                  <c:v>49.2</c:v>
                </c:pt>
                <c:pt idx="252">
                  <c:v>50.1</c:v>
                </c:pt>
                <c:pt idx="253">
                  <c:v>50.2</c:v>
                </c:pt>
                <c:pt idx="254">
                  <c:v>53.4</c:v>
                </c:pt>
                <c:pt idx="255">
                  <c:v>54.7</c:v>
                </c:pt>
                <c:pt idx="256">
                  <c:v>53.7</c:v>
                </c:pt>
                <c:pt idx="257">
                  <c:v>52.7</c:v>
                </c:pt>
                <c:pt idx="258">
                  <c:v>52.2</c:v>
                </c:pt>
                <c:pt idx="259">
                  <c:v>51.4</c:v>
                </c:pt>
                <c:pt idx="260">
                  <c:v>51.6</c:v>
                </c:pt>
                <c:pt idx="261">
                  <c:v>50.4</c:v>
                </c:pt>
                <c:pt idx="262">
                  <c:v>51</c:v>
                </c:pt>
                <c:pt idx="263">
                  <c:v>50.1</c:v>
                </c:pt>
                <c:pt idx="264">
                  <c:v>48.7</c:v>
                </c:pt>
                <c:pt idx="265">
                  <c:v>50.5</c:v>
                </c:pt>
                <c:pt idx="266">
                  <c:v>50.3</c:v>
                </c:pt>
                <c:pt idx="267">
                  <c:v>50.9</c:v>
                </c:pt>
                <c:pt idx="268">
                  <c:v>49.7</c:v>
                </c:pt>
                <c:pt idx="269">
                  <c:v>50.1</c:v>
                </c:pt>
                <c:pt idx="270">
                  <c:v>51.8</c:v>
                </c:pt>
                <c:pt idx="271">
                  <c:v>51.2</c:v>
                </c:pt>
                <c:pt idx="272">
                  <c:v>52.1</c:v>
                </c:pt>
                <c:pt idx="273">
                  <c:v>51.2</c:v>
                </c:pt>
                <c:pt idx="274">
                  <c:v>51</c:v>
                </c:pt>
                <c:pt idx="275">
                  <c:v>51.8</c:v>
                </c:pt>
                <c:pt idx="276">
                  <c:v>53.1</c:v>
                </c:pt>
                <c:pt idx="277">
                  <c:v>54.3</c:v>
                </c:pt>
                <c:pt idx="278">
                  <c:v>55</c:v>
                </c:pt>
                <c:pt idx="279">
                  <c:v>54.9</c:v>
                </c:pt>
                <c:pt idx="280">
                  <c:v>55.8</c:v>
                </c:pt>
                <c:pt idx="281">
                  <c:v>52</c:v>
                </c:pt>
                <c:pt idx="282">
                  <c:v>50.7</c:v>
                </c:pt>
                <c:pt idx="283">
                  <c:v>50</c:v>
                </c:pt>
                <c:pt idx="284">
                  <c:v>51.9</c:v>
                </c:pt>
                <c:pt idx="285">
                  <c:v>51.8</c:v>
                </c:pt>
                <c:pt idx="286">
                  <c:v>50.8</c:v>
                </c:pt>
                <c:pt idx="287">
                  <c:v>50.1</c:v>
                </c:pt>
                <c:pt idx="288">
                  <c:v>51.1</c:v>
                </c:pt>
                <c:pt idx="289">
                  <c:v>43.6</c:v>
                </c:pt>
                <c:pt idx="290">
                  <c:v>37.6</c:v>
                </c:pt>
                <c:pt idx="291">
                  <c:v>28.8</c:v>
                </c:pt>
                <c:pt idx="292">
                  <c:v>34.700000000000003</c:v>
                </c:pt>
                <c:pt idx="293">
                  <c:v>39.299999999999997</c:v>
                </c:pt>
                <c:pt idx="294">
                  <c:v>44.5</c:v>
                </c:pt>
                <c:pt idx="295">
                  <c:v>45.9</c:v>
                </c:pt>
                <c:pt idx="296">
                  <c:v>47.5</c:v>
                </c:pt>
                <c:pt idx="297">
                  <c:v>49.1</c:v>
                </c:pt>
                <c:pt idx="298">
                  <c:v>47.6</c:v>
                </c:pt>
                <c:pt idx="299">
                  <c:v>47.2</c:v>
                </c:pt>
                <c:pt idx="300">
                  <c:v>49.4</c:v>
                </c:pt>
                <c:pt idx="301">
                  <c:v>52</c:v>
                </c:pt>
                <c:pt idx="302">
                  <c:v>54.2</c:v>
                </c:pt>
                <c:pt idx="303">
                  <c:v>55.6</c:v>
                </c:pt>
                <c:pt idx="304">
                  <c:v>56.5</c:v>
                </c:pt>
                <c:pt idx="305">
                  <c:v>56.9</c:v>
                </c:pt>
                <c:pt idx="306">
                  <c:v>57.3</c:v>
                </c:pt>
                <c:pt idx="307">
                  <c:v>58.1</c:v>
                </c:pt>
                <c:pt idx="308">
                  <c:v>58.7</c:v>
                </c:pt>
                <c:pt idx="309">
                  <c:v>58.5</c:v>
                </c:pt>
                <c:pt idx="310">
                  <c:v>59.5</c:v>
                </c:pt>
                <c:pt idx="311">
                  <c:v>58.5</c:v>
                </c:pt>
                <c:pt idx="312">
                  <c:v>55.9</c:v>
                </c:pt>
                <c:pt idx="313">
                  <c:v>56.1</c:v>
                </c:pt>
                <c:pt idx="314">
                  <c:v>56.8</c:v>
                </c:pt>
                <c:pt idx="315">
                  <c:v>57.7</c:v>
                </c:pt>
                <c:pt idx="316">
                  <c:v>54.7</c:v>
                </c:pt>
                <c:pt idx="317">
                  <c:v>53.7</c:v>
                </c:pt>
                <c:pt idx="318">
                  <c:v>52.7</c:v>
                </c:pt>
                <c:pt idx="319">
                  <c:v>52.1</c:v>
                </c:pt>
                <c:pt idx="320">
                  <c:v>51.2</c:v>
                </c:pt>
                <c:pt idx="321">
                  <c:v>52.1</c:v>
                </c:pt>
                <c:pt idx="322">
                  <c:v>53.3</c:v>
                </c:pt>
                <c:pt idx="323">
                  <c:v>55.1</c:v>
                </c:pt>
                <c:pt idx="324">
                  <c:v>55.6</c:v>
                </c:pt>
                <c:pt idx="325">
                  <c:v>53.7</c:v>
                </c:pt>
                <c:pt idx="326">
                  <c:v>52.2</c:v>
                </c:pt>
                <c:pt idx="327">
                  <c:v>51.2</c:v>
                </c:pt>
                <c:pt idx="328">
                  <c:v>49.9</c:v>
                </c:pt>
                <c:pt idx="329">
                  <c:v>48.7</c:v>
                </c:pt>
                <c:pt idx="330">
                  <c:v>46.7</c:v>
                </c:pt>
                <c:pt idx="331">
                  <c:v>47.4</c:v>
                </c:pt>
                <c:pt idx="332">
                  <c:v>45.4</c:v>
                </c:pt>
                <c:pt idx="333">
                  <c:v>45.1</c:v>
                </c:pt>
                <c:pt idx="334">
                  <c:v>43.1</c:v>
                </c:pt>
                <c:pt idx="335">
                  <c:v>43.9</c:v>
                </c:pt>
                <c:pt idx="336">
                  <c:v>45.1</c:v>
                </c:pt>
                <c:pt idx="337">
                  <c:v>46.1</c:v>
                </c:pt>
                <c:pt idx="338">
                  <c:v>44.8</c:v>
                </c:pt>
                <c:pt idx="339">
                  <c:v>43.6</c:v>
                </c:pt>
                <c:pt idx="340">
                  <c:v>44.8</c:v>
                </c:pt>
                <c:pt idx="341">
                  <c:v>47</c:v>
                </c:pt>
                <c:pt idx="342">
                  <c:v>48.4</c:v>
                </c:pt>
                <c:pt idx="343">
                  <c:v>48</c:v>
                </c:pt>
                <c:pt idx="344">
                  <c:v>48.8</c:v>
                </c:pt>
                <c:pt idx="345">
                  <c:v>48.3</c:v>
                </c:pt>
                <c:pt idx="346">
                  <c:v>48.1</c:v>
                </c:pt>
                <c:pt idx="347">
                  <c:v>45.3</c:v>
                </c:pt>
                <c:pt idx="348">
                  <c:v>44.2</c:v>
                </c:pt>
                <c:pt idx="349">
                  <c:v>44.8</c:v>
                </c:pt>
                <c:pt idx="350">
                  <c:v>46</c:v>
                </c:pt>
                <c:pt idx="351">
                  <c:v>46.3</c:v>
                </c:pt>
                <c:pt idx="352">
                  <c:v>45.4</c:v>
                </c:pt>
                <c:pt idx="353">
                  <c:v>43.7</c:v>
                </c:pt>
                <c:pt idx="354">
                  <c:v>43.9</c:v>
                </c:pt>
                <c:pt idx="355">
                  <c:v>42.7</c:v>
                </c:pt>
                <c:pt idx="356">
                  <c:v>44.5</c:v>
                </c:pt>
                <c:pt idx="357">
                  <c:v>43.5</c:v>
                </c:pt>
                <c:pt idx="358">
                  <c:v>44.8</c:v>
                </c:pt>
                <c:pt idx="359">
                  <c:v>43.2</c:v>
                </c:pt>
                <c:pt idx="360">
                  <c:v>43.159166473800418</c:v>
                </c:pt>
                <c:pt idx="361">
                  <c:v>40.729658804195822</c:v>
                </c:pt>
                <c:pt idx="362">
                  <c:v>42.557120431652756</c:v>
                </c:pt>
                <c:pt idx="363">
                  <c:v>42.505672607706884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AB70-4CA4-83DE-ADA409C1FED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ln w="22225">
              <a:solidFill>
                <a:schemeClr val="bg1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Sheet1!$F$2:$F$373</c:f>
              <c:numCache>
                <c:formatCode>General</c:formatCode>
                <c:ptCount val="372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47">
                  <c:v>50</c:v>
                </c:pt>
                <c:pt idx="148">
                  <c:v>50</c:v>
                </c:pt>
                <c:pt idx="149">
                  <c:v>50</c:v>
                </c:pt>
                <c:pt idx="150">
                  <c:v>50</c:v>
                </c:pt>
                <c:pt idx="151">
                  <c:v>50</c:v>
                </c:pt>
                <c:pt idx="152">
                  <c:v>50</c:v>
                </c:pt>
                <c:pt idx="153">
                  <c:v>50</c:v>
                </c:pt>
                <c:pt idx="154">
                  <c:v>50</c:v>
                </c:pt>
                <c:pt idx="155">
                  <c:v>50</c:v>
                </c:pt>
                <c:pt idx="156">
                  <c:v>50</c:v>
                </c:pt>
                <c:pt idx="157">
                  <c:v>50</c:v>
                </c:pt>
                <c:pt idx="158">
                  <c:v>50</c:v>
                </c:pt>
                <c:pt idx="159">
                  <c:v>50</c:v>
                </c:pt>
                <c:pt idx="160">
                  <c:v>50</c:v>
                </c:pt>
                <c:pt idx="161">
                  <c:v>50</c:v>
                </c:pt>
                <c:pt idx="162">
                  <c:v>50</c:v>
                </c:pt>
                <c:pt idx="163">
                  <c:v>50</c:v>
                </c:pt>
                <c:pt idx="164">
                  <c:v>50</c:v>
                </c:pt>
                <c:pt idx="165">
                  <c:v>50</c:v>
                </c:pt>
                <c:pt idx="166">
                  <c:v>50</c:v>
                </c:pt>
                <c:pt idx="167">
                  <c:v>50</c:v>
                </c:pt>
                <c:pt idx="168">
                  <c:v>50</c:v>
                </c:pt>
                <c:pt idx="169">
                  <c:v>50</c:v>
                </c:pt>
                <c:pt idx="170">
                  <c:v>50</c:v>
                </c:pt>
                <c:pt idx="171">
                  <c:v>50</c:v>
                </c:pt>
                <c:pt idx="172">
                  <c:v>50</c:v>
                </c:pt>
                <c:pt idx="173">
                  <c:v>50</c:v>
                </c:pt>
                <c:pt idx="174">
                  <c:v>50</c:v>
                </c:pt>
                <c:pt idx="175">
                  <c:v>50</c:v>
                </c:pt>
                <c:pt idx="176">
                  <c:v>50</c:v>
                </c:pt>
                <c:pt idx="177">
                  <c:v>50</c:v>
                </c:pt>
                <c:pt idx="178">
                  <c:v>50</c:v>
                </c:pt>
                <c:pt idx="179">
                  <c:v>50</c:v>
                </c:pt>
                <c:pt idx="180">
                  <c:v>50</c:v>
                </c:pt>
                <c:pt idx="181">
                  <c:v>50</c:v>
                </c:pt>
                <c:pt idx="182">
                  <c:v>50</c:v>
                </c:pt>
                <c:pt idx="183">
                  <c:v>50</c:v>
                </c:pt>
                <c:pt idx="184">
                  <c:v>50</c:v>
                </c:pt>
                <c:pt idx="185">
                  <c:v>50</c:v>
                </c:pt>
                <c:pt idx="186">
                  <c:v>50</c:v>
                </c:pt>
                <c:pt idx="187">
                  <c:v>50</c:v>
                </c:pt>
                <c:pt idx="188">
                  <c:v>50</c:v>
                </c:pt>
                <c:pt idx="189">
                  <c:v>50</c:v>
                </c:pt>
                <c:pt idx="190">
                  <c:v>50</c:v>
                </c:pt>
                <c:pt idx="191">
                  <c:v>50</c:v>
                </c:pt>
                <c:pt idx="192">
                  <c:v>50</c:v>
                </c:pt>
                <c:pt idx="193">
                  <c:v>50</c:v>
                </c:pt>
                <c:pt idx="194">
                  <c:v>50</c:v>
                </c:pt>
                <c:pt idx="195">
                  <c:v>50</c:v>
                </c:pt>
                <c:pt idx="196">
                  <c:v>50</c:v>
                </c:pt>
                <c:pt idx="197">
                  <c:v>50</c:v>
                </c:pt>
                <c:pt idx="198">
                  <c:v>50</c:v>
                </c:pt>
                <c:pt idx="199">
                  <c:v>50</c:v>
                </c:pt>
                <c:pt idx="200">
                  <c:v>50</c:v>
                </c:pt>
                <c:pt idx="201">
                  <c:v>50</c:v>
                </c:pt>
                <c:pt idx="202">
                  <c:v>50</c:v>
                </c:pt>
                <c:pt idx="203">
                  <c:v>50</c:v>
                </c:pt>
                <c:pt idx="204">
                  <c:v>50</c:v>
                </c:pt>
                <c:pt idx="205">
                  <c:v>50</c:v>
                </c:pt>
                <c:pt idx="206">
                  <c:v>50</c:v>
                </c:pt>
                <c:pt idx="207">
                  <c:v>50</c:v>
                </c:pt>
                <c:pt idx="208">
                  <c:v>50</c:v>
                </c:pt>
                <c:pt idx="209">
                  <c:v>50</c:v>
                </c:pt>
                <c:pt idx="210">
                  <c:v>50</c:v>
                </c:pt>
                <c:pt idx="211">
                  <c:v>50</c:v>
                </c:pt>
                <c:pt idx="212">
                  <c:v>50</c:v>
                </c:pt>
                <c:pt idx="213">
                  <c:v>50</c:v>
                </c:pt>
                <c:pt idx="214">
                  <c:v>50</c:v>
                </c:pt>
                <c:pt idx="215">
                  <c:v>50</c:v>
                </c:pt>
                <c:pt idx="216">
                  <c:v>50</c:v>
                </c:pt>
                <c:pt idx="217">
                  <c:v>50</c:v>
                </c:pt>
                <c:pt idx="218">
                  <c:v>50</c:v>
                </c:pt>
                <c:pt idx="219">
                  <c:v>50</c:v>
                </c:pt>
                <c:pt idx="220">
                  <c:v>50</c:v>
                </c:pt>
                <c:pt idx="221">
                  <c:v>50</c:v>
                </c:pt>
                <c:pt idx="222">
                  <c:v>50</c:v>
                </c:pt>
                <c:pt idx="223">
                  <c:v>50</c:v>
                </c:pt>
                <c:pt idx="224">
                  <c:v>50</c:v>
                </c:pt>
                <c:pt idx="225">
                  <c:v>50</c:v>
                </c:pt>
                <c:pt idx="226">
                  <c:v>50</c:v>
                </c:pt>
                <c:pt idx="227">
                  <c:v>50</c:v>
                </c:pt>
                <c:pt idx="228">
                  <c:v>50</c:v>
                </c:pt>
                <c:pt idx="229">
                  <c:v>50</c:v>
                </c:pt>
                <c:pt idx="230">
                  <c:v>50</c:v>
                </c:pt>
                <c:pt idx="231">
                  <c:v>50</c:v>
                </c:pt>
                <c:pt idx="232">
                  <c:v>50</c:v>
                </c:pt>
                <c:pt idx="233">
                  <c:v>50</c:v>
                </c:pt>
                <c:pt idx="234">
                  <c:v>50</c:v>
                </c:pt>
                <c:pt idx="235">
                  <c:v>50</c:v>
                </c:pt>
                <c:pt idx="236">
                  <c:v>50</c:v>
                </c:pt>
                <c:pt idx="237">
                  <c:v>50</c:v>
                </c:pt>
                <c:pt idx="238">
                  <c:v>50</c:v>
                </c:pt>
                <c:pt idx="239">
                  <c:v>50</c:v>
                </c:pt>
                <c:pt idx="240">
                  <c:v>50</c:v>
                </c:pt>
                <c:pt idx="241">
                  <c:v>50</c:v>
                </c:pt>
                <c:pt idx="242">
                  <c:v>50</c:v>
                </c:pt>
                <c:pt idx="243">
                  <c:v>50</c:v>
                </c:pt>
                <c:pt idx="244">
                  <c:v>50</c:v>
                </c:pt>
                <c:pt idx="245">
                  <c:v>50</c:v>
                </c:pt>
                <c:pt idx="246">
                  <c:v>50</c:v>
                </c:pt>
                <c:pt idx="247">
                  <c:v>50</c:v>
                </c:pt>
                <c:pt idx="248">
                  <c:v>50</c:v>
                </c:pt>
                <c:pt idx="249">
                  <c:v>50</c:v>
                </c:pt>
                <c:pt idx="250">
                  <c:v>50</c:v>
                </c:pt>
                <c:pt idx="251">
                  <c:v>50</c:v>
                </c:pt>
                <c:pt idx="252">
                  <c:v>50</c:v>
                </c:pt>
                <c:pt idx="253">
                  <c:v>50</c:v>
                </c:pt>
                <c:pt idx="254">
                  <c:v>50</c:v>
                </c:pt>
                <c:pt idx="255">
                  <c:v>50</c:v>
                </c:pt>
                <c:pt idx="256">
                  <c:v>50</c:v>
                </c:pt>
                <c:pt idx="257">
                  <c:v>50</c:v>
                </c:pt>
                <c:pt idx="258">
                  <c:v>50</c:v>
                </c:pt>
                <c:pt idx="259">
                  <c:v>50</c:v>
                </c:pt>
                <c:pt idx="260">
                  <c:v>50</c:v>
                </c:pt>
                <c:pt idx="261">
                  <c:v>50</c:v>
                </c:pt>
                <c:pt idx="262">
                  <c:v>50</c:v>
                </c:pt>
                <c:pt idx="263">
                  <c:v>50</c:v>
                </c:pt>
                <c:pt idx="264">
                  <c:v>50</c:v>
                </c:pt>
                <c:pt idx="265">
                  <c:v>50</c:v>
                </c:pt>
                <c:pt idx="266">
                  <c:v>50</c:v>
                </c:pt>
                <c:pt idx="267">
                  <c:v>50</c:v>
                </c:pt>
                <c:pt idx="268">
                  <c:v>50</c:v>
                </c:pt>
                <c:pt idx="269">
                  <c:v>50</c:v>
                </c:pt>
                <c:pt idx="270">
                  <c:v>50</c:v>
                </c:pt>
                <c:pt idx="271">
                  <c:v>50</c:v>
                </c:pt>
                <c:pt idx="272">
                  <c:v>50</c:v>
                </c:pt>
                <c:pt idx="273">
                  <c:v>50</c:v>
                </c:pt>
                <c:pt idx="274">
                  <c:v>50</c:v>
                </c:pt>
                <c:pt idx="275">
                  <c:v>50</c:v>
                </c:pt>
                <c:pt idx="276">
                  <c:v>50</c:v>
                </c:pt>
                <c:pt idx="277">
                  <c:v>50</c:v>
                </c:pt>
                <c:pt idx="278">
                  <c:v>50</c:v>
                </c:pt>
                <c:pt idx="279">
                  <c:v>50</c:v>
                </c:pt>
                <c:pt idx="280">
                  <c:v>50</c:v>
                </c:pt>
                <c:pt idx="281">
                  <c:v>50</c:v>
                </c:pt>
                <c:pt idx="282">
                  <c:v>50</c:v>
                </c:pt>
                <c:pt idx="283">
                  <c:v>50</c:v>
                </c:pt>
                <c:pt idx="284">
                  <c:v>50</c:v>
                </c:pt>
                <c:pt idx="285">
                  <c:v>50</c:v>
                </c:pt>
                <c:pt idx="286">
                  <c:v>50</c:v>
                </c:pt>
                <c:pt idx="287">
                  <c:v>50</c:v>
                </c:pt>
                <c:pt idx="288">
                  <c:v>50</c:v>
                </c:pt>
                <c:pt idx="289">
                  <c:v>50</c:v>
                </c:pt>
                <c:pt idx="290">
                  <c:v>50</c:v>
                </c:pt>
                <c:pt idx="291">
                  <c:v>50</c:v>
                </c:pt>
                <c:pt idx="292">
                  <c:v>50</c:v>
                </c:pt>
                <c:pt idx="293">
                  <c:v>50</c:v>
                </c:pt>
                <c:pt idx="294">
                  <c:v>50</c:v>
                </c:pt>
                <c:pt idx="295">
                  <c:v>50</c:v>
                </c:pt>
                <c:pt idx="296">
                  <c:v>50</c:v>
                </c:pt>
                <c:pt idx="297">
                  <c:v>50</c:v>
                </c:pt>
                <c:pt idx="298">
                  <c:v>50</c:v>
                </c:pt>
                <c:pt idx="299">
                  <c:v>50</c:v>
                </c:pt>
                <c:pt idx="300">
                  <c:v>50</c:v>
                </c:pt>
                <c:pt idx="301">
                  <c:v>50</c:v>
                </c:pt>
                <c:pt idx="302">
                  <c:v>50</c:v>
                </c:pt>
                <c:pt idx="303">
                  <c:v>50</c:v>
                </c:pt>
                <c:pt idx="304">
                  <c:v>50</c:v>
                </c:pt>
                <c:pt idx="305">
                  <c:v>50</c:v>
                </c:pt>
                <c:pt idx="306">
                  <c:v>50</c:v>
                </c:pt>
                <c:pt idx="307">
                  <c:v>50</c:v>
                </c:pt>
                <c:pt idx="308">
                  <c:v>50</c:v>
                </c:pt>
                <c:pt idx="309">
                  <c:v>50</c:v>
                </c:pt>
                <c:pt idx="310">
                  <c:v>50</c:v>
                </c:pt>
                <c:pt idx="311">
                  <c:v>50</c:v>
                </c:pt>
                <c:pt idx="312">
                  <c:v>50</c:v>
                </c:pt>
                <c:pt idx="313">
                  <c:v>50</c:v>
                </c:pt>
                <c:pt idx="314">
                  <c:v>50</c:v>
                </c:pt>
                <c:pt idx="315">
                  <c:v>50</c:v>
                </c:pt>
                <c:pt idx="316">
                  <c:v>50</c:v>
                </c:pt>
                <c:pt idx="317">
                  <c:v>50</c:v>
                </c:pt>
                <c:pt idx="318">
                  <c:v>50</c:v>
                </c:pt>
                <c:pt idx="319">
                  <c:v>50</c:v>
                </c:pt>
                <c:pt idx="320">
                  <c:v>50</c:v>
                </c:pt>
                <c:pt idx="321">
                  <c:v>50</c:v>
                </c:pt>
                <c:pt idx="322">
                  <c:v>50</c:v>
                </c:pt>
                <c:pt idx="323">
                  <c:v>50</c:v>
                </c:pt>
                <c:pt idx="324">
                  <c:v>50</c:v>
                </c:pt>
                <c:pt idx="325">
                  <c:v>50</c:v>
                </c:pt>
                <c:pt idx="326">
                  <c:v>50</c:v>
                </c:pt>
                <c:pt idx="327">
                  <c:v>50</c:v>
                </c:pt>
                <c:pt idx="328">
                  <c:v>50</c:v>
                </c:pt>
                <c:pt idx="329">
                  <c:v>50</c:v>
                </c:pt>
                <c:pt idx="330">
                  <c:v>50</c:v>
                </c:pt>
                <c:pt idx="331">
                  <c:v>50</c:v>
                </c:pt>
                <c:pt idx="332">
                  <c:v>50</c:v>
                </c:pt>
                <c:pt idx="333">
                  <c:v>50</c:v>
                </c:pt>
                <c:pt idx="334">
                  <c:v>50</c:v>
                </c:pt>
                <c:pt idx="335">
                  <c:v>50</c:v>
                </c:pt>
                <c:pt idx="336">
                  <c:v>50</c:v>
                </c:pt>
                <c:pt idx="337">
                  <c:v>50</c:v>
                </c:pt>
                <c:pt idx="338">
                  <c:v>50</c:v>
                </c:pt>
                <c:pt idx="339">
                  <c:v>50</c:v>
                </c:pt>
                <c:pt idx="340">
                  <c:v>50</c:v>
                </c:pt>
                <c:pt idx="341">
                  <c:v>50</c:v>
                </c:pt>
                <c:pt idx="342">
                  <c:v>50</c:v>
                </c:pt>
                <c:pt idx="343">
                  <c:v>50</c:v>
                </c:pt>
                <c:pt idx="344">
                  <c:v>50</c:v>
                </c:pt>
                <c:pt idx="345">
                  <c:v>50</c:v>
                </c:pt>
                <c:pt idx="346">
                  <c:v>50</c:v>
                </c:pt>
                <c:pt idx="347">
                  <c:v>50</c:v>
                </c:pt>
                <c:pt idx="348">
                  <c:v>50</c:v>
                </c:pt>
                <c:pt idx="349">
                  <c:v>50</c:v>
                </c:pt>
                <c:pt idx="350">
                  <c:v>50</c:v>
                </c:pt>
                <c:pt idx="351">
                  <c:v>50</c:v>
                </c:pt>
                <c:pt idx="352">
                  <c:v>50</c:v>
                </c:pt>
                <c:pt idx="353">
                  <c:v>50</c:v>
                </c:pt>
                <c:pt idx="354">
                  <c:v>50</c:v>
                </c:pt>
                <c:pt idx="355">
                  <c:v>50</c:v>
                </c:pt>
                <c:pt idx="356">
                  <c:v>50</c:v>
                </c:pt>
                <c:pt idx="357">
                  <c:v>50</c:v>
                </c:pt>
                <c:pt idx="358">
                  <c:v>50</c:v>
                </c:pt>
                <c:pt idx="359">
                  <c:v>50</c:v>
                </c:pt>
                <c:pt idx="360">
                  <c:v>50</c:v>
                </c:pt>
                <c:pt idx="361">
                  <c:v>50</c:v>
                </c:pt>
                <c:pt idx="362">
                  <c:v>50</c:v>
                </c:pt>
                <c:pt idx="36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57A-40BD-8BA9-723DA8A935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6090248"/>
        <c:axId val="646096520"/>
      </c:lineChart>
      <c:catAx>
        <c:axId val="646090248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1100">
                <a:latin typeface="+mj-lt"/>
                <a:cs typeface="Arial" pitchFamily="34" charset="0"/>
              </a:defRPr>
            </a:pPr>
            <a:endParaRPr lang="en-US"/>
          </a:p>
        </c:txPr>
        <c:crossAx val="646096520"/>
        <c:crosses val="autoZero"/>
        <c:auto val="0"/>
        <c:lblAlgn val="ctr"/>
        <c:lblOffset val="100"/>
        <c:tickLblSkip val="12"/>
        <c:noMultiLvlLbl val="0"/>
      </c:catAx>
      <c:valAx>
        <c:axId val="646096520"/>
        <c:scaling>
          <c:orientation val="minMax"/>
          <c:max val="70"/>
          <c:min val="25"/>
        </c:scaling>
        <c:delete val="0"/>
        <c:axPos val="l"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46090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3693387681159429E-2"/>
          <c:y val="4.2375794606507838E-2"/>
          <c:w val="0.90150529694391934"/>
          <c:h val="0.78627805214417512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Northeast</c:v>
                </c:pt>
              </c:strCache>
            </c:strRef>
          </c:tx>
          <c:spPr>
            <a:ln w="25400">
              <a:solidFill>
                <a:srgbClr val="2D5F5A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Sheet1!$B$2:$B$373</c:f>
              <c:numCache>
                <c:formatCode>0.0</c:formatCode>
                <c:ptCount val="372"/>
                <c:pt idx="0">
                  <c:v>60.629455380496005</c:v>
                </c:pt>
                <c:pt idx="1">
                  <c:v>56.848519243193984</c:v>
                </c:pt>
                <c:pt idx="2">
                  <c:v>56.200728519436161</c:v>
                </c:pt>
                <c:pt idx="3">
                  <c:v>59.402114235457191</c:v>
                </c:pt>
                <c:pt idx="4">
                  <c:v>61.870710646531698</c:v>
                </c:pt>
                <c:pt idx="5">
                  <c:v>62.945436584067444</c:v>
                </c:pt>
                <c:pt idx="6">
                  <c:v>63.329653042447319</c:v>
                </c:pt>
                <c:pt idx="7">
                  <c:v>62.607928276156407</c:v>
                </c:pt>
                <c:pt idx="8">
                  <c:v>54.300752157922545</c:v>
                </c:pt>
                <c:pt idx="9">
                  <c:v>50.313938989731724</c:v>
                </c:pt>
                <c:pt idx="10">
                  <c:v>43.332629888983341</c:v>
                </c:pt>
                <c:pt idx="11">
                  <c:v>47.837064270073235</c:v>
                </c:pt>
                <c:pt idx="12">
                  <c:v>52.075156604364672</c:v>
                </c:pt>
                <c:pt idx="13">
                  <c:v>57.602140598010926</c:v>
                </c:pt>
                <c:pt idx="14">
                  <c:v>59.421769859250787</c:v>
                </c:pt>
                <c:pt idx="15">
                  <c:v>55.767186318248626</c:v>
                </c:pt>
                <c:pt idx="16">
                  <c:v>52.566209327005957</c:v>
                </c:pt>
                <c:pt idx="17">
                  <c:v>48.925060687855513</c:v>
                </c:pt>
                <c:pt idx="18">
                  <c:v>49.529170681636195</c:v>
                </c:pt>
                <c:pt idx="19">
                  <c:v>47.539689134231033</c:v>
                </c:pt>
                <c:pt idx="20">
                  <c:v>48.599127985542111</c:v>
                </c:pt>
                <c:pt idx="21">
                  <c:v>51.615196792346296</c:v>
                </c:pt>
                <c:pt idx="22">
                  <c:v>53.886197910797712</c:v>
                </c:pt>
                <c:pt idx="23">
                  <c:v>54.118240043754589</c:v>
                </c:pt>
                <c:pt idx="24">
                  <c:v>51.73940750308342</c:v>
                </c:pt>
                <c:pt idx="25">
                  <c:v>54.550072176368531</c:v>
                </c:pt>
                <c:pt idx="26">
                  <c:v>54.08202104470157</c:v>
                </c:pt>
                <c:pt idx="27">
                  <c:v>56.281206129662969</c:v>
                </c:pt>
                <c:pt idx="28">
                  <c:v>56.624299911479277</c:v>
                </c:pt>
                <c:pt idx="29">
                  <c:v>58.286565579422266</c:v>
                </c:pt>
                <c:pt idx="30">
                  <c:v>56.375498886414711</c:v>
                </c:pt>
                <c:pt idx="31">
                  <c:v>52.521284959162166</c:v>
                </c:pt>
                <c:pt idx="32">
                  <c:v>53.424094800429998</c:v>
                </c:pt>
                <c:pt idx="33">
                  <c:v>54.776406474852685</c:v>
                </c:pt>
                <c:pt idx="34">
                  <c:v>58.442704068981072</c:v>
                </c:pt>
                <c:pt idx="35">
                  <c:v>57.754112627122254</c:v>
                </c:pt>
                <c:pt idx="36">
                  <c:v>55.058082389873732</c:v>
                </c:pt>
                <c:pt idx="37">
                  <c:v>52.83210183700777</c:v>
                </c:pt>
                <c:pt idx="38">
                  <c:v>51.057698256892884</c:v>
                </c:pt>
                <c:pt idx="39">
                  <c:v>49.713611939889809</c:v>
                </c:pt>
                <c:pt idx="40">
                  <c:v>51.389840093778105</c:v>
                </c:pt>
                <c:pt idx="41">
                  <c:v>54.093302094167733</c:v>
                </c:pt>
                <c:pt idx="42">
                  <c:v>56.134167417768602</c:v>
                </c:pt>
                <c:pt idx="43">
                  <c:v>58.021846464454946</c:v>
                </c:pt>
                <c:pt idx="44">
                  <c:v>58.300490778818052</c:v>
                </c:pt>
                <c:pt idx="45">
                  <c:v>57.114625506991537</c:v>
                </c:pt>
                <c:pt idx="46">
                  <c:v>58.518938935283309</c:v>
                </c:pt>
                <c:pt idx="47">
                  <c:v>56.859616795786735</c:v>
                </c:pt>
                <c:pt idx="48">
                  <c:v>58.305584213867313</c:v>
                </c:pt>
                <c:pt idx="49">
                  <c:v>53.235152711202794</c:v>
                </c:pt>
                <c:pt idx="50">
                  <c:v>52.33284871929461</c:v>
                </c:pt>
                <c:pt idx="51">
                  <c:v>51.473461749478439</c:v>
                </c:pt>
                <c:pt idx="52">
                  <c:v>49.822207536326538</c:v>
                </c:pt>
                <c:pt idx="53">
                  <c:v>49.617053701266009</c:v>
                </c:pt>
                <c:pt idx="54">
                  <c:v>47.70084201887726</c:v>
                </c:pt>
                <c:pt idx="55">
                  <c:v>53.780714322414816</c:v>
                </c:pt>
                <c:pt idx="56">
                  <c:v>54.797879674762136</c:v>
                </c:pt>
                <c:pt idx="57">
                  <c:v>58.129715774967217</c:v>
                </c:pt>
                <c:pt idx="58">
                  <c:v>54.591457495334318</c:v>
                </c:pt>
                <c:pt idx="59">
                  <c:v>53.306554339175023</c:v>
                </c:pt>
                <c:pt idx="60">
                  <c:v>48.715257024957737</c:v>
                </c:pt>
                <c:pt idx="61">
                  <c:v>44.731820789814115</c:v>
                </c:pt>
                <c:pt idx="62">
                  <c:v>44.825440544904829</c:v>
                </c:pt>
                <c:pt idx="63">
                  <c:v>45.245786098227974</c:v>
                </c:pt>
                <c:pt idx="64">
                  <c:v>46.93163303991664</c:v>
                </c:pt>
                <c:pt idx="65">
                  <c:v>44.528120268489658</c:v>
                </c:pt>
                <c:pt idx="66">
                  <c:v>45.91508367269315</c:v>
                </c:pt>
                <c:pt idx="67">
                  <c:v>43.261607453840519</c:v>
                </c:pt>
                <c:pt idx="68">
                  <c:v>41.566475386514163</c:v>
                </c:pt>
                <c:pt idx="69">
                  <c:v>41.396401795744254</c:v>
                </c:pt>
                <c:pt idx="70">
                  <c:v>39.043802356574098</c:v>
                </c:pt>
                <c:pt idx="71">
                  <c:v>41.404349390627537</c:v>
                </c:pt>
                <c:pt idx="72">
                  <c:v>44.712798123331574</c:v>
                </c:pt>
                <c:pt idx="73">
                  <c:v>50.982908258106363</c:v>
                </c:pt>
                <c:pt idx="74">
                  <c:v>51.926523959592451</c:v>
                </c:pt>
                <c:pt idx="75">
                  <c:v>49.424915210903116</c:v>
                </c:pt>
                <c:pt idx="76">
                  <c:v>47.95629200464861</c:v>
                </c:pt>
                <c:pt idx="77">
                  <c:v>47.746077200378529</c:v>
                </c:pt>
                <c:pt idx="78">
                  <c:v>49.270954607718714</c:v>
                </c:pt>
                <c:pt idx="79">
                  <c:v>52.142897643668825</c:v>
                </c:pt>
                <c:pt idx="80">
                  <c:v>52.240018063310764</c:v>
                </c:pt>
                <c:pt idx="81">
                  <c:v>49.464134285585082</c:v>
                </c:pt>
                <c:pt idx="82">
                  <c:v>46.175987915664791</c:v>
                </c:pt>
                <c:pt idx="83">
                  <c:v>44.693254212668442</c:v>
                </c:pt>
                <c:pt idx="84">
                  <c:v>44.240228777537077</c:v>
                </c:pt>
                <c:pt idx="85">
                  <c:v>44.35857680005148</c:v>
                </c:pt>
                <c:pt idx="86">
                  <c:v>45.213162781745105</c:v>
                </c:pt>
                <c:pt idx="87">
                  <c:v>46.205970268354541</c:v>
                </c:pt>
                <c:pt idx="88">
                  <c:v>46.559610542827436</c:v>
                </c:pt>
                <c:pt idx="89">
                  <c:v>46.706194123687993</c:v>
                </c:pt>
                <c:pt idx="90">
                  <c:v>44.538164891640186</c:v>
                </c:pt>
                <c:pt idx="91">
                  <c:v>47.749089123388408</c:v>
                </c:pt>
                <c:pt idx="92">
                  <c:v>46.608140538081528</c:v>
                </c:pt>
                <c:pt idx="93">
                  <c:v>46.495810748813689</c:v>
                </c:pt>
                <c:pt idx="94">
                  <c:v>43.903491336867482</c:v>
                </c:pt>
                <c:pt idx="95">
                  <c:v>44.247685300388234</c:v>
                </c:pt>
                <c:pt idx="96">
                  <c:v>48.216447200623428</c:v>
                </c:pt>
                <c:pt idx="97">
                  <c:v>50.202108235508881</c:v>
                </c:pt>
                <c:pt idx="98">
                  <c:v>52.485795372227756</c:v>
                </c:pt>
                <c:pt idx="99">
                  <c:v>52.29671025810643</c:v>
                </c:pt>
                <c:pt idx="100">
                  <c:v>52.498842632189699</c:v>
                </c:pt>
                <c:pt idx="101">
                  <c:v>53.136247741348576</c:v>
                </c:pt>
                <c:pt idx="102">
                  <c:v>54.263154587704996</c:v>
                </c:pt>
                <c:pt idx="103">
                  <c:v>52.742652302511743</c:v>
                </c:pt>
                <c:pt idx="104">
                  <c:v>54.355239735926169</c:v>
                </c:pt>
                <c:pt idx="105">
                  <c:v>52.385049780524383</c:v>
                </c:pt>
                <c:pt idx="106">
                  <c:v>52.481251562704792</c:v>
                </c:pt>
                <c:pt idx="107">
                  <c:v>54.162198454467152</c:v>
                </c:pt>
                <c:pt idx="108">
                  <c:v>55.498254262761087</c:v>
                </c:pt>
                <c:pt idx="109">
                  <c:v>58.25117143514683</c:v>
                </c:pt>
                <c:pt idx="110">
                  <c:v>54.464193824815062</c:v>
                </c:pt>
                <c:pt idx="111">
                  <c:v>55.62604167672756</c:v>
                </c:pt>
                <c:pt idx="112">
                  <c:v>54.239428498570931</c:v>
                </c:pt>
                <c:pt idx="113">
                  <c:v>54.919421198959533</c:v>
                </c:pt>
                <c:pt idx="114">
                  <c:v>52.770687316144347</c:v>
                </c:pt>
                <c:pt idx="115">
                  <c:v>56.990953825761089</c:v>
                </c:pt>
                <c:pt idx="116">
                  <c:v>58.452776828146</c:v>
                </c:pt>
                <c:pt idx="117">
                  <c:v>61.018201169045291</c:v>
                </c:pt>
                <c:pt idx="118">
                  <c:v>53.985128208965911</c:v>
                </c:pt>
                <c:pt idx="119">
                  <c:v>50.806697744050012</c:v>
                </c:pt>
                <c:pt idx="120">
                  <c:v>50.982908704428439</c:v>
                </c:pt>
                <c:pt idx="121">
                  <c:v>53.731133576087792</c:v>
                </c:pt>
                <c:pt idx="122">
                  <c:v>56.833032473300499</c:v>
                </c:pt>
                <c:pt idx="123">
                  <c:v>53.45093445165984</c:v>
                </c:pt>
                <c:pt idx="124">
                  <c:v>51.691036883514265</c:v>
                </c:pt>
                <c:pt idx="125">
                  <c:v>49.60509082882988</c:v>
                </c:pt>
                <c:pt idx="126">
                  <c:v>54.378314707865933</c:v>
                </c:pt>
                <c:pt idx="127">
                  <c:v>54.79943766680524</c:v>
                </c:pt>
                <c:pt idx="128">
                  <c:v>54.966549318908562</c:v>
                </c:pt>
                <c:pt idx="129">
                  <c:v>53.841550223504207</c:v>
                </c:pt>
                <c:pt idx="130">
                  <c:v>59.139516054255523</c:v>
                </c:pt>
                <c:pt idx="131">
                  <c:v>63.394455620085473</c:v>
                </c:pt>
                <c:pt idx="132">
                  <c:v>62.720546653154862</c:v>
                </c:pt>
                <c:pt idx="133">
                  <c:v>57.287086485596241</c:v>
                </c:pt>
                <c:pt idx="134">
                  <c:v>53.485573742133916</c:v>
                </c:pt>
                <c:pt idx="135">
                  <c:v>54.027009621388743</c:v>
                </c:pt>
                <c:pt idx="136">
                  <c:v>60.543126043830547</c:v>
                </c:pt>
                <c:pt idx="137">
                  <c:v>63.733404059275585</c:v>
                </c:pt>
                <c:pt idx="138">
                  <c:v>63.126757242824574</c:v>
                </c:pt>
                <c:pt idx="139">
                  <c:v>58.538606812532514</c:v>
                </c:pt>
                <c:pt idx="140">
                  <c:v>56.349538363479525</c:v>
                </c:pt>
                <c:pt idx="141">
                  <c:v>56.456002094870904</c:v>
                </c:pt>
                <c:pt idx="142">
                  <c:v>56.808183100072135</c:v>
                </c:pt>
                <c:pt idx="143">
                  <c:v>57.098568023866449</c:v>
                </c:pt>
                <c:pt idx="144">
                  <c:v>52.815213566859931</c:v>
                </c:pt>
                <c:pt idx="145">
                  <c:v>47.672363384651483</c:v>
                </c:pt>
                <c:pt idx="146">
                  <c:v>43.772225706797791</c:v>
                </c:pt>
                <c:pt idx="147">
                  <c:v>41.913916125877726</c:v>
                </c:pt>
                <c:pt idx="148">
                  <c:v>43.593565371056734</c:v>
                </c:pt>
                <c:pt idx="149">
                  <c:v>44.669228500216171</c:v>
                </c:pt>
                <c:pt idx="150">
                  <c:v>44.999067240566603</c:v>
                </c:pt>
                <c:pt idx="151">
                  <c:v>44.190140284630957</c:v>
                </c:pt>
                <c:pt idx="152">
                  <c:v>41.948748634265478</c:v>
                </c:pt>
                <c:pt idx="153">
                  <c:v>40.55579714226797</c:v>
                </c:pt>
                <c:pt idx="154">
                  <c:v>35.121360693079545</c:v>
                </c:pt>
                <c:pt idx="155">
                  <c:v>30.989135644298386</c:v>
                </c:pt>
                <c:pt idx="156">
                  <c:v>32.158069597273069</c:v>
                </c:pt>
                <c:pt idx="157">
                  <c:v>38.613271715958568</c:v>
                </c:pt>
                <c:pt idx="158">
                  <c:v>43.890219671274345</c:v>
                </c:pt>
                <c:pt idx="159">
                  <c:v>47.237880549235364</c:v>
                </c:pt>
                <c:pt idx="160">
                  <c:v>44.529643252177429</c:v>
                </c:pt>
                <c:pt idx="161">
                  <c:v>43.236170506802701</c:v>
                </c:pt>
                <c:pt idx="162">
                  <c:v>42.482567775862599</c:v>
                </c:pt>
                <c:pt idx="163">
                  <c:v>43.268835421801803</c:v>
                </c:pt>
                <c:pt idx="164">
                  <c:v>44.924206593163404</c:v>
                </c:pt>
                <c:pt idx="165">
                  <c:v>44.422452063200467</c:v>
                </c:pt>
                <c:pt idx="166">
                  <c:v>45.695488898622045</c:v>
                </c:pt>
                <c:pt idx="167">
                  <c:v>45.718769410485656</c:v>
                </c:pt>
                <c:pt idx="168">
                  <c:v>45.80807538641735</c:v>
                </c:pt>
                <c:pt idx="169">
                  <c:v>46.788256556161137</c:v>
                </c:pt>
                <c:pt idx="170">
                  <c:v>48.552345303578655</c:v>
                </c:pt>
                <c:pt idx="171">
                  <c:v>49.495840363472865</c:v>
                </c:pt>
                <c:pt idx="172">
                  <c:v>49.923540581006485</c:v>
                </c:pt>
                <c:pt idx="173">
                  <c:v>49.326619363472624</c:v>
                </c:pt>
                <c:pt idx="174">
                  <c:v>50.722919054948363</c:v>
                </c:pt>
                <c:pt idx="175">
                  <c:v>52.472725129462312</c:v>
                </c:pt>
                <c:pt idx="176">
                  <c:v>52.399532034405588</c:v>
                </c:pt>
                <c:pt idx="177">
                  <c:v>52.296672827103954</c:v>
                </c:pt>
                <c:pt idx="178">
                  <c:v>52.51701536738171</c:v>
                </c:pt>
                <c:pt idx="179">
                  <c:v>51.93869447171776</c:v>
                </c:pt>
                <c:pt idx="180">
                  <c:v>50.197236821473517</c:v>
                </c:pt>
                <c:pt idx="181">
                  <c:v>48.966275412180778</c:v>
                </c:pt>
                <c:pt idx="182">
                  <c:v>49.355046464760505</c:v>
                </c:pt>
                <c:pt idx="183">
                  <c:v>48.872836726771446</c:v>
                </c:pt>
                <c:pt idx="184">
                  <c:v>48.643659474895486</c:v>
                </c:pt>
                <c:pt idx="185">
                  <c:v>47.887697114266928</c:v>
                </c:pt>
                <c:pt idx="186">
                  <c:v>48.458005646239236</c:v>
                </c:pt>
                <c:pt idx="187">
                  <c:v>48.291015370623313</c:v>
                </c:pt>
                <c:pt idx="188">
                  <c:v>49.031643983700263</c:v>
                </c:pt>
                <c:pt idx="189">
                  <c:v>49.090417004785529</c:v>
                </c:pt>
                <c:pt idx="190">
                  <c:v>50.955556439761132</c:v>
                </c:pt>
                <c:pt idx="191">
                  <c:v>51.198579768612113</c:v>
                </c:pt>
                <c:pt idx="192">
                  <c:v>52.004247704639475</c:v>
                </c:pt>
                <c:pt idx="193">
                  <c:v>50.862998652543105</c:v>
                </c:pt>
                <c:pt idx="194">
                  <c:v>51.271228420604302</c:v>
                </c:pt>
                <c:pt idx="195">
                  <c:v>49.740530770158784</c:v>
                </c:pt>
                <c:pt idx="196">
                  <c:v>47.691577681998581</c:v>
                </c:pt>
                <c:pt idx="197">
                  <c:v>45.635482381005339</c:v>
                </c:pt>
                <c:pt idx="198">
                  <c:v>45.917848912173326</c:v>
                </c:pt>
                <c:pt idx="199">
                  <c:v>47.510021114994196</c:v>
                </c:pt>
                <c:pt idx="200">
                  <c:v>49.95252899748791</c:v>
                </c:pt>
                <c:pt idx="201">
                  <c:v>54.137728854001836</c:v>
                </c:pt>
                <c:pt idx="202">
                  <c:v>53.338738409069471</c:v>
                </c:pt>
                <c:pt idx="203">
                  <c:v>54.280355137984628</c:v>
                </c:pt>
                <c:pt idx="204">
                  <c:v>52.89776227797401</c:v>
                </c:pt>
                <c:pt idx="205">
                  <c:v>53.815185830980056</c:v>
                </c:pt>
                <c:pt idx="206">
                  <c:v>52.449388293205963</c:v>
                </c:pt>
                <c:pt idx="207">
                  <c:v>52.80097863092908</c:v>
                </c:pt>
                <c:pt idx="208">
                  <c:v>52.461864973727472</c:v>
                </c:pt>
                <c:pt idx="209">
                  <c:v>53.636512384381085</c:v>
                </c:pt>
                <c:pt idx="210">
                  <c:v>51.991654464931344</c:v>
                </c:pt>
                <c:pt idx="211">
                  <c:v>51.924756615675392</c:v>
                </c:pt>
                <c:pt idx="212">
                  <c:v>50.131559377460405</c:v>
                </c:pt>
                <c:pt idx="213">
                  <c:v>48.804229606952475</c:v>
                </c:pt>
                <c:pt idx="214">
                  <c:v>45.972112590988736</c:v>
                </c:pt>
                <c:pt idx="215">
                  <c:v>45.110035725998976</c:v>
                </c:pt>
                <c:pt idx="216">
                  <c:v>45.453379817533573</c:v>
                </c:pt>
                <c:pt idx="217">
                  <c:v>46.586802524627011</c:v>
                </c:pt>
                <c:pt idx="218">
                  <c:v>46.827526406658023</c:v>
                </c:pt>
                <c:pt idx="219">
                  <c:v>47.341324870039642</c:v>
                </c:pt>
                <c:pt idx="220">
                  <c:v>48.281895810407654</c:v>
                </c:pt>
                <c:pt idx="221">
                  <c:v>51.615387780804433</c:v>
                </c:pt>
                <c:pt idx="222">
                  <c:v>53.601992185709129</c:v>
                </c:pt>
                <c:pt idx="223">
                  <c:v>53.53963784391194</c:v>
                </c:pt>
                <c:pt idx="224">
                  <c:v>50.084196807783236</c:v>
                </c:pt>
                <c:pt idx="225">
                  <c:v>46.874562864414791</c:v>
                </c:pt>
                <c:pt idx="226">
                  <c:v>46.180610958026683</c:v>
                </c:pt>
                <c:pt idx="227">
                  <c:v>46.61741068372757</c:v>
                </c:pt>
                <c:pt idx="228">
                  <c:v>46.791137550508644</c:v>
                </c:pt>
                <c:pt idx="229">
                  <c:v>46.705700652609153</c:v>
                </c:pt>
                <c:pt idx="230">
                  <c:v>45.906366998671238</c:v>
                </c:pt>
                <c:pt idx="231">
                  <c:v>45.865074022314836</c:v>
                </c:pt>
                <c:pt idx="232">
                  <c:v>47.592814617426747</c:v>
                </c:pt>
                <c:pt idx="233">
                  <c:v>49.287832497003997</c:v>
                </c:pt>
                <c:pt idx="234">
                  <c:v>47.443999856513983</c:v>
                </c:pt>
                <c:pt idx="235">
                  <c:v>46.926340224235567</c:v>
                </c:pt>
                <c:pt idx="236">
                  <c:v>46.413128481262085</c:v>
                </c:pt>
                <c:pt idx="237">
                  <c:v>46.207098747290367</c:v>
                </c:pt>
                <c:pt idx="238">
                  <c:v>47.844868917238763</c:v>
                </c:pt>
                <c:pt idx="239">
                  <c:v>47.697126626105181</c:v>
                </c:pt>
                <c:pt idx="240">
                  <c:v>50.874787880504357</c:v>
                </c:pt>
                <c:pt idx="241">
                  <c:v>50.345882129593541</c:v>
                </c:pt>
                <c:pt idx="242">
                  <c:v>51.856079083516896</c:v>
                </c:pt>
                <c:pt idx="243">
                  <c:v>52.163980187448743</c:v>
                </c:pt>
                <c:pt idx="244">
                  <c:v>50.968771523383545</c:v>
                </c:pt>
                <c:pt idx="245">
                  <c:v>48.912318028198378</c:v>
                </c:pt>
                <c:pt idx="246">
                  <c:v>46.878209807617793</c:v>
                </c:pt>
                <c:pt idx="247">
                  <c:v>45.90605704714185</c:v>
                </c:pt>
                <c:pt idx="248">
                  <c:v>46.344063962129525</c:v>
                </c:pt>
                <c:pt idx="249">
                  <c:v>47.492257826090963</c:v>
                </c:pt>
                <c:pt idx="250">
                  <c:v>51.908049845614734</c:v>
                </c:pt>
                <c:pt idx="251">
                  <c:v>52.313819780901269</c:v>
                </c:pt>
                <c:pt idx="252">
                  <c:v>52.991759711147601</c:v>
                </c:pt>
                <c:pt idx="253">
                  <c:v>51.839172712047976</c:v>
                </c:pt>
                <c:pt idx="254">
                  <c:v>51.14792062895102</c:v>
                </c:pt>
                <c:pt idx="255">
                  <c:v>50.692454212670384</c:v>
                </c:pt>
                <c:pt idx="256">
                  <c:v>50.136118648093827</c:v>
                </c:pt>
                <c:pt idx="257">
                  <c:v>51.725734572617135</c:v>
                </c:pt>
                <c:pt idx="258">
                  <c:v>54.030572225328378</c:v>
                </c:pt>
                <c:pt idx="259">
                  <c:v>55.104076757603956</c:v>
                </c:pt>
                <c:pt idx="260">
                  <c:v>53.865917100885973</c:v>
                </c:pt>
                <c:pt idx="261">
                  <c:v>52.227752070467318</c:v>
                </c:pt>
                <c:pt idx="262">
                  <c:v>49.288092551453197</c:v>
                </c:pt>
                <c:pt idx="263">
                  <c:v>48.481247676366252</c:v>
                </c:pt>
                <c:pt idx="264">
                  <c:v>47.805379305408422</c:v>
                </c:pt>
                <c:pt idx="265">
                  <c:v>48.89399093449515</c:v>
                </c:pt>
                <c:pt idx="266">
                  <c:v>50.140511988455479</c:v>
                </c:pt>
                <c:pt idx="267">
                  <c:v>51.688735469529185</c:v>
                </c:pt>
                <c:pt idx="268">
                  <c:v>50.764712275960541</c:v>
                </c:pt>
                <c:pt idx="269">
                  <c:v>49.992896838611195</c:v>
                </c:pt>
                <c:pt idx="270">
                  <c:v>47.956939322247713</c:v>
                </c:pt>
                <c:pt idx="271">
                  <c:v>47.343398866050116</c:v>
                </c:pt>
                <c:pt idx="272">
                  <c:v>49.113039279350268</c:v>
                </c:pt>
                <c:pt idx="273">
                  <c:v>51.098920110459687</c:v>
                </c:pt>
                <c:pt idx="274">
                  <c:v>51.762366048863441</c:v>
                </c:pt>
                <c:pt idx="275">
                  <c:v>51.721638913748905</c:v>
                </c:pt>
                <c:pt idx="276">
                  <c:v>49.94984900002467</c:v>
                </c:pt>
                <c:pt idx="277">
                  <c:v>47.374503726470586</c:v>
                </c:pt>
                <c:pt idx="278">
                  <c:v>46.225714293998372</c:v>
                </c:pt>
                <c:pt idx="279">
                  <c:v>46.343195591971892</c:v>
                </c:pt>
                <c:pt idx="280">
                  <c:v>48.410539147754406</c:v>
                </c:pt>
                <c:pt idx="281">
                  <c:v>48.526910824260199</c:v>
                </c:pt>
                <c:pt idx="282">
                  <c:v>48.565233025949617</c:v>
                </c:pt>
                <c:pt idx="283">
                  <c:v>47.174400805675276</c:v>
                </c:pt>
                <c:pt idx="284">
                  <c:v>46.414098678705322</c:v>
                </c:pt>
                <c:pt idx="285">
                  <c:v>45.22644578368773</c:v>
                </c:pt>
                <c:pt idx="286">
                  <c:v>45.680774673236137</c:v>
                </c:pt>
                <c:pt idx="287">
                  <c:v>44.116015319101784</c:v>
                </c:pt>
                <c:pt idx="288">
                  <c:v>46.997723372948478</c:v>
                </c:pt>
                <c:pt idx="289">
                  <c:v>40.5427464430093</c:v>
                </c:pt>
                <c:pt idx="290">
                  <c:v>33.425781914609892</c:v>
                </c:pt>
                <c:pt idx="291">
                  <c:v>25.700191472572413</c:v>
                </c:pt>
                <c:pt idx="292">
                  <c:v>30.517959205077371</c:v>
                </c:pt>
                <c:pt idx="293">
                  <c:v>34.671021091392369</c:v>
                </c:pt>
                <c:pt idx="294">
                  <c:v>35.704360329376215</c:v>
                </c:pt>
                <c:pt idx="295">
                  <c:v>38.05404549148269</c:v>
                </c:pt>
                <c:pt idx="296">
                  <c:v>40.292477777251626</c:v>
                </c:pt>
                <c:pt idx="297">
                  <c:v>41.877427229375662</c:v>
                </c:pt>
                <c:pt idx="298">
                  <c:v>40.065731744805852</c:v>
                </c:pt>
                <c:pt idx="299">
                  <c:v>41.187925714176963</c:v>
                </c:pt>
                <c:pt idx="300">
                  <c:v>45.377460132456918</c:v>
                </c:pt>
                <c:pt idx="301">
                  <c:v>48.30093932738373</c:v>
                </c:pt>
                <c:pt idx="302">
                  <c:v>52.124748069762667</c:v>
                </c:pt>
                <c:pt idx="303">
                  <c:v>52.02486559191675</c:v>
                </c:pt>
                <c:pt idx="304">
                  <c:v>53.417897688415785</c:v>
                </c:pt>
                <c:pt idx="305">
                  <c:v>52.057883104317206</c:v>
                </c:pt>
                <c:pt idx="306">
                  <c:v>51.742417000142751</c:v>
                </c:pt>
                <c:pt idx="307">
                  <c:v>50.197114120127708</c:v>
                </c:pt>
                <c:pt idx="308">
                  <c:v>49.329011507837116</c:v>
                </c:pt>
                <c:pt idx="309">
                  <c:v>49.35114507523253</c:v>
                </c:pt>
                <c:pt idx="310">
                  <c:v>48.444552204434871</c:v>
                </c:pt>
                <c:pt idx="311">
                  <c:v>48.534185790381173</c:v>
                </c:pt>
                <c:pt idx="312">
                  <c:v>46.057132072061968</c:v>
                </c:pt>
                <c:pt idx="313">
                  <c:v>47.086300719388198</c:v>
                </c:pt>
                <c:pt idx="314">
                  <c:v>48.968743535219716</c:v>
                </c:pt>
                <c:pt idx="315">
                  <c:v>50.47061887766224</c:v>
                </c:pt>
                <c:pt idx="316">
                  <c:v>49.468387710736557</c:v>
                </c:pt>
                <c:pt idx="317">
                  <c:v>46.831008782738543</c:v>
                </c:pt>
                <c:pt idx="318">
                  <c:v>47.541496823280994</c:v>
                </c:pt>
                <c:pt idx="319">
                  <c:v>50.228998507505658</c:v>
                </c:pt>
                <c:pt idx="320">
                  <c:v>50.163743362684762</c:v>
                </c:pt>
                <c:pt idx="321">
                  <c:v>48.837058657816506</c:v>
                </c:pt>
                <c:pt idx="322">
                  <c:v>48.117353092095101</c:v>
                </c:pt>
                <c:pt idx="323">
                  <c:v>49.771165336820246</c:v>
                </c:pt>
                <c:pt idx="324">
                  <c:v>51.372781014941744</c:v>
                </c:pt>
                <c:pt idx="325">
                  <c:v>50.419841716846939</c:v>
                </c:pt>
                <c:pt idx="326">
                  <c:v>48.620775591935434</c:v>
                </c:pt>
                <c:pt idx="327">
                  <c:v>48.727295049564397</c:v>
                </c:pt>
                <c:pt idx="328">
                  <c:v>47.025228961819217</c:v>
                </c:pt>
                <c:pt idx="329">
                  <c:v>48.171314254121945</c:v>
                </c:pt>
                <c:pt idx="330">
                  <c:v>47.157417211144455</c:v>
                </c:pt>
                <c:pt idx="331">
                  <c:v>46.903033211018176</c:v>
                </c:pt>
                <c:pt idx="332">
                  <c:v>44.594287610560741</c:v>
                </c:pt>
                <c:pt idx="333">
                  <c:v>44.903515845933235</c:v>
                </c:pt>
                <c:pt idx="334">
                  <c:v>45.279778169568516</c:v>
                </c:pt>
                <c:pt idx="335">
                  <c:v>45.766430424571773</c:v>
                </c:pt>
                <c:pt idx="336">
                  <c:v>45.686291876915696</c:v>
                </c:pt>
                <c:pt idx="337">
                  <c:v>46.258744717504392</c:v>
                </c:pt>
                <c:pt idx="338">
                  <c:v>47.475143300536878</c:v>
                </c:pt>
                <c:pt idx="339">
                  <c:v>47.203506546609994</c:v>
                </c:pt>
                <c:pt idx="340">
                  <c:v>48.738544601232832</c:v>
                </c:pt>
                <c:pt idx="341">
                  <c:v>47.534265896874935</c:v>
                </c:pt>
                <c:pt idx="342">
                  <c:v>48.169082445892208</c:v>
                </c:pt>
                <c:pt idx="343">
                  <c:v>45.322859541403268</c:v>
                </c:pt>
                <c:pt idx="344">
                  <c:v>46.920882678166301</c:v>
                </c:pt>
                <c:pt idx="345">
                  <c:v>45.778560288894965</c:v>
                </c:pt>
                <c:pt idx="346">
                  <c:v>44.603932522880314</c:v>
                </c:pt>
                <c:pt idx="347">
                  <c:v>42.56734262262205</c:v>
                </c:pt>
                <c:pt idx="348">
                  <c:v>41.315864440630577</c:v>
                </c:pt>
                <c:pt idx="349">
                  <c:v>41.890254515041818</c:v>
                </c:pt>
                <c:pt idx="350">
                  <c:v>41.499458262973043</c:v>
                </c:pt>
                <c:pt idx="351">
                  <c:v>42.842027930920722</c:v>
                </c:pt>
                <c:pt idx="352">
                  <c:v>44.121003888943896</c:v>
                </c:pt>
                <c:pt idx="353">
                  <c:v>46.236547428304107</c:v>
                </c:pt>
                <c:pt idx="354">
                  <c:v>45.072331134126934</c:v>
                </c:pt>
                <c:pt idx="355">
                  <c:v>45.003298964528142</c:v>
                </c:pt>
                <c:pt idx="356">
                  <c:v>43.852813124913915</c:v>
                </c:pt>
                <c:pt idx="357">
                  <c:v>43.831363796046752</c:v>
                </c:pt>
                <c:pt idx="358">
                  <c:v>44.441816670049469</c:v>
                </c:pt>
                <c:pt idx="359">
                  <c:v>42.258925108561698</c:v>
                </c:pt>
                <c:pt idx="360">
                  <c:v>43.482297439552035</c:v>
                </c:pt>
                <c:pt idx="361">
                  <c:v>42.046841474213586</c:v>
                </c:pt>
                <c:pt idx="362">
                  <c:v>46.76323061797703</c:v>
                </c:pt>
                <c:pt idx="363">
                  <c:v>47.200490238464923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CCF7-4EC5-9961-E5D0B4E3581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Midwest</c:v>
                </c:pt>
              </c:strCache>
            </c:strRef>
          </c:tx>
          <c:spPr>
            <a:ln w="25400">
              <a:solidFill>
                <a:schemeClr val="accent5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Sheet1!$C$2:$C$373</c:f>
              <c:numCache>
                <c:formatCode>0.0</c:formatCode>
                <c:ptCount val="372"/>
                <c:pt idx="0">
                  <c:v>51.034719006423948</c:v>
                </c:pt>
                <c:pt idx="1">
                  <c:v>50.912137347940835</c:v>
                </c:pt>
                <c:pt idx="2">
                  <c:v>49.968075939593326</c:v>
                </c:pt>
                <c:pt idx="3">
                  <c:v>53.331782855590291</c:v>
                </c:pt>
                <c:pt idx="4">
                  <c:v>51.475916713519361</c:v>
                </c:pt>
                <c:pt idx="5">
                  <c:v>51.06844170594519</c:v>
                </c:pt>
                <c:pt idx="6">
                  <c:v>50.405064638524571</c:v>
                </c:pt>
                <c:pt idx="7">
                  <c:v>53.407673645698281</c:v>
                </c:pt>
                <c:pt idx="8">
                  <c:v>54.988604371420934</c:v>
                </c:pt>
                <c:pt idx="9">
                  <c:v>55.277715972843247</c:v>
                </c:pt>
                <c:pt idx="10">
                  <c:v>55.524055172745086</c:v>
                </c:pt>
                <c:pt idx="11">
                  <c:v>54.388047061798375</c:v>
                </c:pt>
                <c:pt idx="12">
                  <c:v>58.050793406936243</c:v>
                </c:pt>
                <c:pt idx="13">
                  <c:v>55.16051972889742</c:v>
                </c:pt>
                <c:pt idx="14">
                  <c:v>57.709467844689051</c:v>
                </c:pt>
                <c:pt idx="15">
                  <c:v>57.18356682563789</c:v>
                </c:pt>
                <c:pt idx="16">
                  <c:v>64.544464019566078</c:v>
                </c:pt>
                <c:pt idx="17">
                  <c:v>66.306682248775815</c:v>
                </c:pt>
                <c:pt idx="18">
                  <c:v>63.404736984737099</c:v>
                </c:pt>
                <c:pt idx="19">
                  <c:v>62.62934515045314</c:v>
                </c:pt>
                <c:pt idx="20">
                  <c:v>61.251041290421171</c:v>
                </c:pt>
                <c:pt idx="21">
                  <c:v>64.666360523262426</c:v>
                </c:pt>
                <c:pt idx="22">
                  <c:v>62.837537310643192</c:v>
                </c:pt>
                <c:pt idx="23">
                  <c:v>62.493084196882499</c:v>
                </c:pt>
                <c:pt idx="24">
                  <c:v>60.795490087056727</c:v>
                </c:pt>
                <c:pt idx="25">
                  <c:v>58.148431141113598</c:v>
                </c:pt>
                <c:pt idx="26">
                  <c:v>54.821723314968459</c:v>
                </c:pt>
                <c:pt idx="27">
                  <c:v>53.175862844174652</c:v>
                </c:pt>
                <c:pt idx="28">
                  <c:v>54.89938324581567</c:v>
                </c:pt>
                <c:pt idx="29">
                  <c:v>54.341759326809473</c:v>
                </c:pt>
                <c:pt idx="30">
                  <c:v>57.418515915268891</c:v>
                </c:pt>
                <c:pt idx="31">
                  <c:v>56.433607009093187</c:v>
                </c:pt>
                <c:pt idx="32">
                  <c:v>57.88016600861426</c:v>
                </c:pt>
                <c:pt idx="33">
                  <c:v>58.904501927546995</c:v>
                </c:pt>
                <c:pt idx="34">
                  <c:v>59.442660507137134</c:v>
                </c:pt>
                <c:pt idx="35">
                  <c:v>57.408193187776838</c:v>
                </c:pt>
                <c:pt idx="36">
                  <c:v>53.715375849096837</c:v>
                </c:pt>
                <c:pt idx="37">
                  <c:v>57.579014526764261</c:v>
                </c:pt>
                <c:pt idx="38">
                  <c:v>56.886517400467234</c:v>
                </c:pt>
                <c:pt idx="39">
                  <c:v>57.187798134637468</c:v>
                </c:pt>
                <c:pt idx="40">
                  <c:v>48.907983905738256</c:v>
                </c:pt>
                <c:pt idx="41">
                  <c:v>50.29941374529043</c:v>
                </c:pt>
                <c:pt idx="42">
                  <c:v>47.792733905216046</c:v>
                </c:pt>
                <c:pt idx="43">
                  <c:v>49.550592745823479</c:v>
                </c:pt>
                <c:pt idx="44">
                  <c:v>47.118704920895425</c:v>
                </c:pt>
                <c:pt idx="45">
                  <c:v>48.816351895335167</c:v>
                </c:pt>
                <c:pt idx="46">
                  <c:v>50.622003279495651</c:v>
                </c:pt>
                <c:pt idx="47">
                  <c:v>54.258200889119941</c:v>
                </c:pt>
                <c:pt idx="48">
                  <c:v>55.577832915026818</c:v>
                </c:pt>
                <c:pt idx="49">
                  <c:v>56.728900498904757</c:v>
                </c:pt>
                <c:pt idx="50">
                  <c:v>57.534309756845232</c:v>
                </c:pt>
                <c:pt idx="51">
                  <c:v>57.602360396057158</c:v>
                </c:pt>
                <c:pt idx="52">
                  <c:v>56.752133424186276</c:v>
                </c:pt>
                <c:pt idx="53">
                  <c:v>53.299088638879731</c:v>
                </c:pt>
                <c:pt idx="54">
                  <c:v>52.137961331191356</c:v>
                </c:pt>
                <c:pt idx="55">
                  <c:v>50.823812963141599</c:v>
                </c:pt>
                <c:pt idx="56">
                  <c:v>54.575297367641021</c:v>
                </c:pt>
                <c:pt idx="57">
                  <c:v>53.323598775912956</c:v>
                </c:pt>
                <c:pt idx="58">
                  <c:v>56.313680204381278</c:v>
                </c:pt>
                <c:pt idx="59">
                  <c:v>52.311073723871857</c:v>
                </c:pt>
                <c:pt idx="60">
                  <c:v>52.048662755765157</c:v>
                </c:pt>
                <c:pt idx="61">
                  <c:v>47.633193833165912</c:v>
                </c:pt>
                <c:pt idx="62">
                  <c:v>48.116601487691447</c:v>
                </c:pt>
                <c:pt idx="63">
                  <c:v>47.308145408454095</c:v>
                </c:pt>
                <c:pt idx="64">
                  <c:v>45.800032686686599</c:v>
                </c:pt>
                <c:pt idx="65">
                  <c:v>46.036104782383482</c:v>
                </c:pt>
                <c:pt idx="66">
                  <c:v>49.874962175136993</c:v>
                </c:pt>
                <c:pt idx="67">
                  <c:v>51.547460335483301</c:v>
                </c:pt>
                <c:pt idx="68">
                  <c:v>48.380621377839624</c:v>
                </c:pt>
                <c:pt idx="69">
                  <c:v>45.145645523821258</c:v>
                </c:pt>
                <c:pt idx="70">
                  <c:v>45.052586795501959</c:v>
                </c:pt>
                <c:pt idx="71">
                  <c:v>47.86592010424534</c:v>
                </c:pt>
                <c:pt idx="72">
                  <c:v>49.550350032964616</c:v>
                </c:pt>
                <c:pt idx="73">
                  <c:v>50.957314481074427</c:v>
                </c:pt>
                <c:pt idx="74">
                  <c:v>50.436669346566212</c:v>
                </c:pt>
                <c:pt idx="75">
                  <c:v>50.282567253138382</c:v>
                </c:pt>
                <c:pt idx="76">
                  <c:v>50.307044518217651</c:v>
                </c:pt>
                <c:pt idx="77">
                  <c:v>51.145865222103588</c:v>
                </c:pt>
                <c:pt idx="78">
                  <c:v>51.119380449862263</c:v>
                </c:pt>
                <c:pt idx="79">
                  <c:v>50.48755350054887</c:v>
                </c:pt>
                <c:pt idx="80">
                  <c:v>49.383784307991114</c:v>
                </c:pt>
                <c:pt idx="81">
                  <c:v>51.27972004395766</c:v>
                </c:pt>
                <c:pt idx="82">
                  <c:v>50.791948511201305</c:v>
                </c:pt>
                <c:pt idx="83">
                  <c:v>52.43963302069119</c:v>
                </c:pt>
                <c:pt idx="84">
                  <c:v>48.702217529635014</c:v>
                </c:pt>
                <c:pt idx="85">
                  <c:v>48.913110185926861</c:v>
                </c:pt>
                <c:pt idx="86">
                  <c:v>49.780063350982751</c:v>
                </c:pt>
                <c:pt idx="87">
                  <c:v>52.301454579634388</c:v>
                </c:pt>
                <c:pt idx="88">
                  <c:v>54.51684084665942</c:v>
                </c:pt>
                <c:pt idx="89">
                  <c:v>52.562753019951231</c:v>
                </c:pt>
                <c:pt idx="90">
                  <c:v>49.113801198230135</c:v>
                </c:pt>
                <c:pt idx="91">
                  <c:v>46.182721645448133</c:v>
                </c:pt>
                <c:pt idx="92">
                  <c:v>46.360311477940037</c:v>
                </c:pt>
                <c:pt idx="93">
                  <c:v>47.025489664837522</c:v>
                </c:pt>
                <c:pt idx="94">
                  <c:v>50.403329338125019</c:v>
                </c:pt>
                <c:pt idx="95">
                  <c:v>51.258050273950367</c:v>
                </c:pt>
                <c:pt idx="96">
                  <c:v>52.592246473361236</c:v>
                </c:pt>
                <c:pt idx="97">
                  <c:v>50.438063428055045</c:v>
                </c:pt>
                <c:pt idx="98">
                  <c:v>49.835084144751228</c:v>
                </c:pt>
                <c:pt idx="99">
                  <c:v>49.358978308042715</c:v>
                </c:pt>
                <c:pt idx="100">
                  <c:v>48.703745030186191</c:v>
                </c:pt>
                <c:pt idx="101">
                  <c:v>44.936523543110951</c:v>
                </c:pt>
                <c:pt idx="102">
                  <c:v>47.03476822954476</c:v>
                </c:pt>
                <c:pt idx="103">
                  <c:v>47.997314716404468</c:v>
                </c:pt>
                <c:pt idx="104">
                  <c:v>53.851106026754032</c:v>
                </c:pt>
                <c:pt idx="105">
                  <c:v>53.249657431591679</c:v>
                </c:pt>
                <c:pt idx="106">
                  <c:v>51.391845419721903</c:v>
                </c:pt>
                <c:pt idx="107">
                  <c:v>49.435076447577927</c:v>
                </c:pt>
                <c:pt idx="108">
                  <c:v>50.558386674359355</c:v>
                </c:pt>
                <c:pt idx="109">
                  <c:v>53.623633082776728</c:v>
                </c:pt>
                <c:pt idx="110">
                  <c:v>54.142055825537433</c:v>
                </c:pt>
                <c:pt idx="111">
                  <c:v>53.126266982356668</c:v>
                </c:pt>
                <c:pt idx="112">
                  <c:v>48.94432338680064</c:v>
                </c:pt>
                <c:pt idx="113">
                  <c:v>51.559764543909459</c:v>
                </c:pt>
                <c:pt idx="114">
                  <c:v>52.182708536462719</c:v>
                </c:pt>
                <c:pt idx="115">
                  <c:v>56.020056477981861</c:v>
                </c:pt>
                <c:pt idx="116">
                  <c:v>56.044441096586183</c:v>
                </c:pt>
                <c:pt idx="117">
                  <c:v>57.030989592439425</c:v>
                </c:pt>
                <c:pt idx="118">
                  <c:v>54.195690875725951</c:v>
                </c:pt>
                <c:pt idx="119">
                  <c:v>53.682891583393165</c:v>
                </c:pt>
                <c:pt idx="120">
                  <c:v>56.449163182704211</c:v>
                </c:pt>
                <c:pt idx="121">
                  <c:v>57.343806557621299</c:v>
                </c:pt>
                <c:pt idx="122">
                  <c:v>55.64279727910003</c:v>
                </c:pt>
                <c:pt idx="123">
                  <c:v>50.586366549870853</c:v>
                </c:pt>
                <c:pt idx="124">
                  <c:v>50.099516515493669</c:v>
                </c:pt>
                <c:pt idx="125">
                  <c:v>48.256355891893257</c:v>
                </c:pt>
                <c:pt idx="126">
                  <c:v>47.24628802688278</c:v>
                </c:pt>
                <c:pt idx="127">
                  <c:v>49.4960717303967</c:v>
                </c:pt>
                <c:pt idx="128">
                  <c:v>49.838644770151554</c:v>
                </c:pt>
                <c:pt idx="129">
                  <c:v>51.176057324552808</c:v>
                </c:pt>
                <c:pt idx="130">
                  <c:v>51.570773759459264</c:v>
                </c:pt>
                <c:pt idx="131">
                  <c:v>53.455506826657079</c:v>
                </c:pt>
                <c:pt idx="132">
                  <c:v>53.860242572029328</c:v>
                </c:pt>
                <c:pt idx="133">
                  <c:v>54.015638402341629</c:v>
                </c:pt>
                <c:pt idx="134">
                  <c:v>53.813208077152986</c:v>
                </c:pt>
                <c:pt idx="135">
                  <c:v>52.513155491607137</c:v>
                </c:pt>
                <c:pt idx="136">
                  <c:v>53.379120698050997</c:v>
                </c:pt>
                <c:pt idx="137">
                  <c:v>52.361339505413731</c:v>
                </c:pt>
                <c:pt idx="138">
                  <c:v>52.813337792721732</c:v>
                </c:pt>
                <c:pt idx="139">
                  <c:v>49.396086679323538</c:v>
                </c:pt>
                <c:pt idx="140">
                  <c:v>52.714024767595809</c:v>
                </c:pt>
                <c:pt idx="141">
                  <c:v>53.404106937457264</c:v>
                </c:pt>
                <c:pt idx="142">
                  <c:v>53.924806703933911</c:v>
                </c:pt>
                <c:pt idx="143">
                  <c:v>49.93962189727003</c:v>
                </c:pt>
                <c:pt idx="144">
                  <c:v>46.39453901613421</c:v>
                </c:pt>
                <c:pt idx="145">
                  <c:v>41.595454002243606</c:v>
                </c:pt>
                <c:pt idx="146">
                  <c:v>41.175924093144225</c:v>
                </c:pt>
                <c:pt idx="147">
                  <c:v>44.91418898174252</c:v>
                </c:pt>
                <c:pt idx="148">
                  <c:v>49.251721064117078</c:v>
                </c:pt>
                <c:pt idx="149">
                  <c:v>50.329107506097493</c:v>
                </c:pt>
                <c:pt idx="150">
                  <c:v>47.553434884341584</c:v>
                </c:pt>
                <c:pt idx="151">
                  <c:v>46.183049218668572</c:v>
                </c:pt>
                <c:pt idx="152">
                  <c:v>40.331276383527587</c:v>
                </c:pt>
                <c:pt idx="153">
                  <c:v>36.872985840656774</c:v>
                </c:pt>
                <c:pt idx="154">
                  <c:v>33.910320260879274</c:v>
                </c:pt>
                <c:pt idx="155">
                  <c:v>34.524065087359475</c:v>
                </c:pt>
                <c:pt idx="156">
                  <c:v>35.210086336808388</c:v>
                </c:pt>
                <c:pt idx="157">
                  <c:v>36.081925394692917</c:v>
                </c:pt>
                <c:pt idx="158">
                  <c:v>38.198418253568214</c:v>
                </c:pt>
                <c:pt idx="159">
                  <c:v>39.836427773393069</c:v>
                </c:pt>
                <c:pt idx="160">
                  <c:v>38.180608797038907</c:v>
                </c:pt>
                <c:pt idx="161">
                  <c:v>38.779635879857857</c:v>
                </c:pt>
                <c:pt idx="162">
                  <c:v>39.104670213571694</c:v>
                </c:pt>
                <c:pt idx="163">
                  <c:v>42.52165511968218</c:v>
                </c:pt>
                <c:pt idx="164">
                  <c:v>43.223300795588109</c:v>
                </c:pt>
                <c:pt idx="165">
                  <c:v>44.206670849988406</c:v>
                </c:pt>
                <c:pt idx="166">
                  <c:v>45.749504650459635</c:v>
                </c:pt>
                <c:pt idx="167">
                  <c:v>46.085231089590089</c:v>
                </c:pt>
                <c:pt idx="168">
                  <c:v>47.141180558282691</c:v>
                </c:pt>
                <c:pt idx="169">
                  <c:v>47.179706069390392</c:v>
                </c:pt>
                <c:pt idx="170">
                  <c:v>48.561736502995608</c:v>
                </c:pt>
                <c:pt idx="171">
                  <c:v>48.952563016910268</c:v>
                </c:pt>
                <c:pt idx="172">
                  <c:v>49.173859004785207</c:v>
                </c:pt>
                <c:pt idx="173">
                  <c:v>49.24775218868205</c:v>
                </c:pt>
                <c:pt idx="174">
                  <c:v>49.308747909675141</c:v>
                </c:pt>
                <c:pt idx="175">
                  <c:v>50.805537361363427</c:v>
                </c:pt>
                <c:pt idx="176">
                  <c:v>51.581132355748743</c:v>
                </c:pt>
                <c:pt idx="177">
                  <c:v>51.530335188785955</c:v>
                </c:pt>
                <c:pt idx="178">
                  <c:v>51.749428758134286</c:v>
                </c:pt>
                <c:pt idx="179">
                  <c:v>52.090515606775661</c:v>
                </c:pt>
                <c:pt idx="180">
                  <c:v>52.078670366510416</c:v>
                </c:pt>
                <c:pt idx="181">
                  <c:v>51.563905914730334</c:v>
                </c:pt>
                <c:pt idx="182">
                  <c:v>50.630884466757699</c:v>
                </c:pt>
                <c:pt idx="183">
                  <c:v>48.971298268758346</c:v>
                </c:pt>
                <c:pt idx="184">
                  <c:v>47.778890077573891</c:v>
                </c:pt>
                <c:pt idx="185">
                  <c:v>46.716818609243724</c:v>
                </c:pt>
                <c:pt idx="186">
                  <c:v>50.072456586228753</c:v>
                </c:pt>
                <c:pt idx="187">
                  <c:v>50.510927661655927</c:v>
                </c:pt>
                <c:pt idx="188">
                  <c:v>50.660428885113646</c:v>
                </c:pt>
                <c:pt idx="189">
                  <c:v>49.715718216710151</c:v>
                </c:pt>
                <c:pt idx="190">
                  <c:v>49.708022021696827</c:v>
                </c:pt>
                <c:pt idx="191">
                  <c:v>51.548381192792952</c:v>
                </c:pt>
                <c:pt idx="192">
                  <c:v>51.635163289551677</c:v>
                </c:pt>
                <c:pt idx="193">
                  <c:v>52.357459098297973</c:v>
                </c:pt>
                <c:pt idx="194">
                  <c:v>51.458306542798596</c:v>
                </c:pt>
                <c:pt idx="195">
                  <c:v>50.081327506750576</c:v>
                </c:pt>
                <c:pt idx="196">
                  <c:v>49.464799580984625</c:v>
                </c:pt>
                <c:pt idx="197">
                  <c:v>47.851086848635077</c:v>
                </c:pt>
                <c:pt idx="198">
                  <c:v>47.889017056607067</c:v>
                </c:pt>
                <c:pt idx="199">
                  <c:v>47.620369507955992</c:v>
                </c:pt>
                <c:pt idx="200">
                  <c:v>49.972456723596508</c:v>
                </c:pt>
                <c:pt idx="201">
                  <c:v>51.567524617455298</c:v>
                </c:pt>
                <c:pt idx="202">
                  <c:v>53.722519068031865</c:v>
                </c:pt>
                <c:pt idx="203">
                  <c:v>53.537903169839886</c:v>
                </c:pt>
                <c:pt idx="204">
                  <c:v>54.167306522881567</c:v>
                </c:pt>
                <c:pt idx="205">
                  <c:v>53.102584733479176</c:v>
                </c:pt>
                <c:pt idx="206">
                  <c:v>52.555159668621542</c:v>
                </c:pt>
                <c:pt idx="207">
                  <c:v>50.230309730750484</c:v>
                </c:pt>
                <c:pt idx="208">
                  <c:v>48.667333853818</c:v>
                </c:pt>
                <c:pt idx="209">
                  <c:v>49.278656543423381</c:v>
                </c:pt>
                <c:pt idx="210">
                  <c:v>50.821510986273779</c:v>
                </c:pt>
                <c:pt idx="211">
                  <c:v>51.591490781920015</c:v>
                </c:pt>
                <c:pt idx="212">
                  <c:v>51.892907396564475</c:v>
                </c:pt>
                <c:pt idx="213">
                  <c:v>50.708505690223895</c:v>
                </c:pt>
                <c:pt idx="214">
                  <c:v>49.059588421453689</c:v>
                </c:pt>
                <c:pt idx="215">
                  <c:v>47.750621984155316</c:v>
                </c:pt>
                <c:pt idx="216">
                  <c:v>47.337639907944741</c:v>
                </c:pt>
                <c:pt idx="217">
                  <c:v>48.169579323703296</c:v>
                </c:pt>
                <c:pt idx="218">
                  <c:v>48.444664630252447</c:v>
                </c:pt>
                <c:pt idx="219">
                  <c:v>50.045671918160373</c:v>
                </c:pt>
                <c:pt idx="220">
                  <c:v>52.346369483058673</c:v>
                </c:pt>
                <c:pt idx="221">
                  <c:v>51.892378592637861</c:v>
                </c:pt>
                <c:pt idx="222">
                  <c:v>51.143128318878269</c:v>
                </c:pt>
                <c:pt idx="223">
                  <c:v>52.636874942277437</c:v>
                </c:pt>
                <c:pt idx="224">
                  <c:v>53.513558643256822</c:v>
                </c:pt>
                <c:pt idx="225">
                  <c:v>53.381186248390598</c:v>
                </c:pt>
                <c:pt idx="226">
                  <c:v>51.335698879483651</c:v>
                </c:pt>
                <c:pt idx="227">
                  <c:v>51.309184833672965</c:v>
                </c:pt>
                <c:pt idx="228">
                  <c:v>51.676567311322835</c:v>
                </c:pt>
                <c:pt idx="229">
                  <c:v>51.576380906844093</c:v>
                </c:pt>
                <c:pt idx="230">
                  <c:v>51.06983369746979</c:v>
                </c:pt>
                <c:pt idx="231">
                  <c:v>52.640851839211656</c:v>
                </c:pt>
                <c:pt idx="232">
                  <c:v>53.750927020351014</c:v>
                </c:pt>
                <c:pt idx="233">
                  <c:v>55.352904885173281</c:v>
                </c:pt>
                <c:pt idx="234">
                  <c:v>54.075413501801336</c:v>
                </c:pt>
                <c:pt idx="235">
                  <c:v>53.763647887396964</c:v>
                </c:pt>
                <c:pt idx="236">
                  <c:v>52.996443026597213</c:v>
                </c:pt>
                <c:pt idx="237">
                  <c:v>50.935382270742529</c:v>
                </c:pt>
                <c:pt idx="238">
                  <c:v>48.512682034751037</c:v>
                </c:pt>
                <c:pt idx="239">
                  <c:v>47.694098014025862</c:v>
                </c:pt>
                <c:pt idx="240">
                  <c:v>48.779701255539827</c:v>
                </c:pt>
                <c:pt idx="241">
                  <c:v>49.849226359521339</c:v>
                </c:pt>
                <c:pt idx="242">
                  <c:v>50.441684285845042</c:v>
                </c:pt>
                <c:pt idx="243">
                  <c:v>50.504744613425792</c:v>
                </c:pt>
                <c:pt idx="244">
                  <c:v>49.353409253916482</c:v>
                </c:pt>
                <c:pt idx="245">
                  <c:v>49.295647774138239</c:v>
                </c:pt>
                <c:pt idx="246">
                  <c:v>49.907406118606616</c:v>
                </c:pt>
                <c:pt idx="247">
                  <c:v>50.334579910238411</c:v>
                </c:pt>
                <c:pt idx="248">
                  <c:v>49.585419081764918</c:v>
                </c:pt>
                <c:pt idx="249">
                  <c:v>50.502543565550702</c:v>
                </c:pt>
                <c:pt idx="250">
                  <c:v>51.613172328277095</c:v>
                </c:pt>
                <c:pt idx="251">
                  <c:v>51.817610163354594</c:v>
                </c:pt>
                <c:pt idx="252">
                  <c:v>51.692498484272711</c:v>
                </c:pt>
                <c:pt idx="253">
                  <c:v>52.923300148473466</c:v>
                </c:pt>
                <c:pt idx="254">
                  <c:v>53.725698198159563</c:v>
                </c:pt>
                <c:pt idx="255">
                  <c:v>52.875490718719497</c:v>
                </c:pt>
                <c:pt idx="256">
                  <c:v>52.644358664073195</c:v>
                </c:pt>
                <c:pt idx="257">
                  <c:v>53.136321592352083</c:v>
                </c:pt>
                <c:pt idx="258">
                  <c:v>53.144845091308547</c:v>
                </c:pt>
                <c:pt idx="259">
                  <c:v>51.527837495339952</c:v>
                </c:pt>
                <c:pt idx="260">
                  <c:v>50.455917632332813</c:v>
                </c:pt>
                <c:pt idx="261">
                  <c:v>50.237371594563996</c:v>
                </c:pt>
                <c:pt idx="262">
                  <c:v>50.518874125943078</c:v>
                </c:pt>
                <c:pt idx="263">
                  <c:v>52.015086857726821</c:v>
                </c:pt>
                <c:pt idx="264">
                  <c:v>52.415605745756899</c:v>
                </c:pt>
                <c:pt idx="265">
                  <c:v>52.323437353504822</c:v>
                </c:pt>
                <c:pt idx="266">
                  <c:v>50.907221903559581</c:v>
                </c:pt>
                <c:pt idx="267">
                  <c:v>50.945195545066191</c:v>
                </c:pt>
                <c:pt idx="268">
                  <c:v>51.474702851128349</c:v>
                </c:pt>
                <c:pt idx="269">
                  <c:v>51.405763493531843</c:v>
                </c:pt>
                <c:pt idx="270">
                  <c:v>52.299126176468981</c:v>
                </c:pt>
                <c:pt idx="271">
                  <c:v>56.0039715636834</c:v>
                </c:pt>
                <c:pt idx="272">
                  <c:v>56.272549739426232</c:v>
                </c:pt>
                <c:pt idx="273">
                  <c:v>55.752282319988602</c:v>
                </c:pt>
                <c:pt idx="274">
                  <c:v>53.373461594489385</c:v>
                </c:pt>
                <c:pt idx="275">
                  <c:v>53.153566855461214</c:v>
                </c:pt>
                <c:pt idx="276">
                  <c:v>52.486841017649589</c:v>
                </c:pt>
                <c:pt idx="277">
                  <c:v>50.035892914264146</c:v>
                </c:pt>
                <c:pt idx="278">
                  <c:v>50.430555727586011</c:v>
                </c:pt>
                <c:pt idx="279">
                  <c:v>50.76624267788705</c:v>
                </c:pt>
                <c:pt idx="280">
                  <c:v>50.409379549889742</c:v>
                </c:pt>
                <c:pt idx="281">
                  <c:v>51.199605687532518</c:v>
                </c:pt>
                <c:pt idx="282">
                  <c:v>47.56155089879109</c:v>
                </c:pt>
                <c:pt idx="283">
                  <c:v>47.769595712647579</c:v>
                </c:pt>
                <c:pt idx="284">
                  <c:v>45.780646452864623</c:v>
                </c:pt>
                <c:pt idx="285">
                  <c:v>48.919934920632919</c:v>
                </c:pt>
                <c:pt idx="286">
                  <c:v>50.095196137885175</c:v>
                </c:pt>
                <c:pt idx="287">
                  <c:v>51.146768144869753</c:v>
                </c:pt>
                <c:pt idx="288">
                  <c:v>52.585005080222913</c:v>
                </c:pt>
                <c:pt idx="289">
                  <c:v>46.657178098246185</c:v>
                </c:pt>
                <c:pt idx="290">
                  <c:v>39.040506365031575</c:v>
                </c:pt>
                <c:pt idx="291">
                  <c:v>30.986329947637117</c:v>
                </c:pt>
                <c:pt idx="292">
                  <c:v>33.896020650457899</c:v>
                </c:pt>
                <c:pt idx="293">
                  <c:v>37.900004465705607</c:v>
                </c:pt>
                <c:pt idx="294">
                  <c:v>43.020551673539323</c:v>
                </c:pt>
                <c:pt idx="295">
                  <c:v>43.135189015138195</c:v>
                </c:pt>
                <c:pt idx="296">
                  <c:v>46.628178452891142</c:v>
                </c:pt>
                <c:pt idx="297">
                  <c:v>47.08643433523509</c:v>
                </c:pt>
                <c:pt idx="298">
                  <c:v>47.0062541621337</c:v>
                </c:pt>
                <c:pt idx="299">
                  <c:v>45.603298684319668</c:v>
                </c:pt>
                <c:pt idx="300">
                  <c:v>47.747737609246677</c:v>
                </c:pt>
                <c:pt idx="301">
                  <c:v>52.19297242965326</c:v>
                </c:pt>
                <c:pt idx="302">
                  <c:v>56.421322188106522</c:v>
                </c:pt>
                <c:pt idx="303">
                  <c:v>59.049754957441074</c:v>
                </c:pt>
                <c:pt idx="304">
                  <c:v>59.922040459411335</c:v>
                </c:pt>
                <c:pt idx="305">
                  <c:v>59.629193985518896</c:v>
                </c:pt>
                <c:pt idx="306">
                  <c:v>57.683781411575097</c:v>
                </c:pt>
                <c:pt idx="307">
                  <c:v>57.965664647736823</c:v>
                </c:pt>
                <c:pt idx="308">
                  <c:v>58.22672736552471</c:v>
                </c:pt>
                <c:pt idx="309">
                  <c:v>58.363056110042869</c:v>
                </c:pt>
                <c:pt idx="310">
                  <c:v>56.145915741513051</c:v>
                </c:pt>
                <c:pt idx="311">
                  <c:v>54.180013056953122</c:v>
                </c:pt>
                <c:pt idx="312">
                  <c:v>53.973005720761684</c:v>
                </c:pt>
                <c:pt idx="313">
                  <c:v>54.372399784183024</c:v>
                </c:pt>
                <c:pt idx="314">
                  <c:v>55.50446335911986</c:v>
                </c:pt>
                <c:pt idx="315">
                  <c:v>55.244309415618375</c:v>
                </c:pt>
                <c:pt idx="316">
                  <c:v>54.548156324820276</c:v>
                </c:pt>
                <c:pt idx="317">
                  <c:v>52.9753531728715</c:v>
                </c:pt>
                <c:pt idx="318">
                  <c:v>52.535388242202494</c:v>
                </c:pt>
                <c:pt idx="319">
                  <c:v>52.056642117145081</c:v>
                </c:pt>
                <c:pt idx="320">
                  <c:v>51.232738735914836</c:v>
                </c:pt>
                <c:pt idx="321">
                  <c:v>48.990175354725984</c:v>
                </c:pt>
                <c:pt idx="322">
                  <c:v>50.55706153362862</c:v>
                </c:pt>
                <c:pt idx="323">
                  <c:v>50.276978311592337</c:v>
                </c:pt>
                <c:pt idx="324">
                  <c:v>51.164785007685317</c:v>
                </c:pt>
                <c:pt idx="325">
                  <c:v>49.82849968598773</c:v>
                </c:pt>
                <c:pt idx="326">
                  <c:v>49.842129233856319</c:v>
                </c:pt>
                <c:pt idx="327">
                  <c:v>50.103158402151898</c:v>
                </c:pt>
                <c:pt idx="328">
                  <c:v>50.545258954919468</c:v>
                </c:pt>
                <c:pt idx="329">
                  <c:v>51.057931832715688</c:v>
                </c:pt>
                <c:pt idx="330">
                  <c:v>50.650782212073203</c:v>
                </c:pt>
                <c:pt idx="331">
                  <c:v>49.905242581635328</c:v>
                </c:pt>
                <c:pt idx="332">
                  <c:v>49.064802177083031</c:v>
                </c:pt>
                <c:pt idx="333">
                  <c:v>49.595799460164052</c:v>
                </c:pt>
                <c:pt idx="334">
                  <c:v>49.341867642886889</c:v>
                </c:pt>
                <c:pt idx="335">
                  <c:v>50.362191046715402</c:v>
                </c:pt>
                <c:pt idx="336">
                  <c:v>50.057352405130381</c:v>
                </c:pt>
                <c:pt idx="337">
                  <c:v>46.917420319556278</c:v>
                </c:pt>
                <c:pt idx="338">
                  <c:v>45.921760142091557</c:v>
                </c:pt>
                <c:pt idx="339">
                  <c:v>41.556783062588927</c:v>
                </c:pt>
                <c:pt idx="340">
                  <c:v>43.509914873391175</c:v>
                </c:pt>
                <c:pt idx="341">
                  <c:v>44.40674637932571</c:v>
                </c:pt>
                <c:pt idx="342">
                  <c:v>47.049652686424423</c:v>
                </c:pt>
                <c:pt idx="343">
                  <c:v>47.138978023300155</c:v>
                </c:pt>
                <c:pt idx="344">
                  <c:v>46.10738918503862</c:v>
                </c:pt>
                <c:pt idx="345">
                  <c:v>46.981332969780482</c:v>
                </c:pt>
                <c:pt idx="346">
                  <c:v>46.253212374011781</c:v>
                </c:pt>
                <c:pt idx="347">
                  <c:v>45.856407766341569</c:v>
                </c:pt>
                <c:pt idx="348">
                  <c:v>44.802461331098762</c:v>
                </c:pt>
                <c:pt idx="349">
                  <c:v>45.334272491419831</c:v>
                </c:pt>
                <c:pt idx="350">
                  <c:v>43.896086359371687</c:v>
                </c:pt>
                <c:pt idx="351">
                  <c:v>44.798413439800534</c:v>
                </c:pt>
                <c:pt idx="352">
                  <c:v>44.615526527240633</c:v>
                </c:pt>
                <c:pt idx="353">
                  <c:v>46.252044915561754</c:v>
                </c:pt>
                <c:pt idx="354">
                  <c:v>47.549044848217086</c:v>
                </c:pt>
                <c:pt idx="355">
                  <c:v>48.677936238584813</c:v>
                </c:pt>
                <c:pt idx="356">
                  <c:v>49.883063060049032</c:v>
                </c:pt>
                <c:pt idx="357">
                  <c:v>50.520266690682604</c:v>
                </c:pt>
                <c:pt idx="358">
                  <c:v>51.033165128577387</c:v>
                </c:pt>
                <c:pt idx="359">
                  <c:v>48.279976973566249</c:v>
                </c:pt>
                <c:pt idx="360">
                  <c:v>47.615895629449504</c:v>
                </c:pt>
                <c:pt idx="361">
                  <c:v>46.99289880517555</c:v>
                </c:pt>
                <c:pt idx="362">
                  <c:v>48.77156233304877</c:v>
                </c:pt>
                <c:pt idx="363">
                  <c:v>48.006438066977594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CCF7-4EC5-9961-E5D0B4E3581B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South</c:v>
                </c:pt>
              </c:strCache>
            </c:strRef>
          </c:tx>
          <c:spPr>
            <a:ln w="25400">
              <a:solidFill>
                <a:srgbClr val="C00000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Sheet1!$D$2:$D$373</c:f>
              <c:numCache>
                <c:formatCode>0.0</c:formatCode>
                <c:ptCount val="372"/>
                <c:pt idx="0">
                  <c:v>55.577837961380759</c:v>
                </c:pt>
                <c:pt idx="1">
                  <c:v>54.653603442149979</c:v>
                </c:pt>
                <c:pt idx="2">
                  <c:v>58.595088232586541</c:v>
                </c:pt>
                <c:pt idx="3">
                  <c:v>53.920328540148354</c:v>
                </c:pt>
                <c:pt idx="4">
                  <c:v>53.406984775755269</c:v>
                </c:pt>
                <c:pt idx="5">
                  <c:v>52.9692949362109</c:v>
                </c:pt>
                <c:pt idx="6">
                  <c:v>50.414866868264831</c:v>
                </c:pt>
                <c:pt idx="7">
                  <c:v>50.593375599475856</c:v>
                </c:pt>
                <c:pt idx="8">
                  <c:v>53.879375222273147</c:v>
                </c:pt>
                <c:pt idx="9">
                  <c:v>57.237358460890732</c:v>
                </c:pt>
                <c:pt idx="10">
                  <c:v>58.879787748833415</c:v>
                </c:pt>
                <c:pt idx="11">
                  <c:v>58.643259100325821</c:v>
                </c:pt>
                <c:pt idx="12">
                  <c:v>59.978408072233606</c:v>
                </c:pt>
                <c:pt idx="13">
                  <c:v>60.957027450672314</c:v>
                </c:pt>
                <c:pt idx="14">
                  <c:v>61.464557520366156</c:v>
                </c:pt>
                <c:pt idx="15">
                  <c:v>57.030941171674591</c:v>
                </c:pt>
                <c:pt idx="16">
                  <c:v>51.024615342146383</c:v>
                </c:pt>
                <c:pt idx="17">
                  <c:v>49.873132155346021</c:v>
                </c:pt>
                <c:pt idx="18">
                  <c:v>51.803489556827508</c:v>
                </c:pt>
                <c:pt idx="19">
                  <c:v>56.439410679154314</c:v>
                </c:pt>
                <c:pt idx="20">
                  <c:v>54.156400053550747</c:v>
                </c:pt>
                <c:pt idx="21">
                  <c:v>54.847110047903818</c:v>
                </c:pt>
                <c:pt idx="22">
                  <c:v>52.961736815777861</c:v>
                </c:pt>
                <c:pt idx="23">
                  <c:v>56.002072650506086</c:v>
                </c:pt>
                <c:pt idx="24">
                  <c:v>54.252024108875496</c:v>
                </c:pt>
                <c:pt idx="25">
                  <c:v>56.730597722929339</c:v>
                </c:pt>
                <c:pt idx="26">
                  <c:v>53.33234326313525</c:v>
                </c:pt>
                <c:pt idx="27">
                  <c:v>58.436823408857926</c:v>
                </c:pt>
                <c:pt idx="28">
                  <c:v>60.014927973982147</c:v>
                </c:pt>
                <c:pt idx="29">
                  <c:v>60.236490220705321</c:v>
                </c:pt>
                <c:pt idx="30">
                  <c:v>63.016349263484777</c:v>
                </c:pt>
                <c:pt idx="31">
                  <c:v>60.114323168911341</c:v>
                </c:pt>
                <c:pt idx="32">
                  <c:v>61.55864829033802</c:v>
                </c:pt>
                <c:pt idx="33">
                  <c:v>50.948930289359829</c:v>
                </c:pt>
                <c:pt idx="34">
                  <c:v>50.544821308599957</c:v>
                </c:pt>
                <c:pt idx="35">
                  <c:v>50.566750508865546</c:v>
                </c:pt>
                <c:pt idx="36">
                  <c:v>57.824211636793187</c:v>
                </c:pt>
                <c:pt idx="37">
                  <c:v>55.355567167844121</c:v>
                </c:pt>
                <c:pt idx="38">
                  <c:v>54.627229988633538</c:v>
                </c:pt>
                <c:pt idx="39">
                  <c:v>50.387861302637326</c:v>
                </c:pt>
                <c:pt idx="40">
                  <c:v>53.681587415444291</c:v>
                </c:pt>
                <c:pt idx="41">
                  <c:v>55.663824100743398</c:v>
                </c:pt>
                <c:pt idx="42">
                  <c:v>54.528805715001745</c:v>
                </c:pt>
                <c:pt idx="43">
                  <c:v>54.352248490564556</c:v>
                </c:pt>
                <c:pt idx="44">
                  <c:v>53.497521541756669</c:v>
                </c:pt>
                <c:pt idx="45">
                  <c:v>56.022954699179444</c:v>
                </c:pt>
                <c:pt idx="46">
                  <c:v>57.89734027227346</c:v>
                </c:pt>
                <c:pt idx="47">
                  <c:v>56.742255401909112</c:v>
                </c:pt>
                <c:pt idx="48">
                  <c:v>56.552431166533417</c:v>
                </c:pt>
                <c:pt idx="49">
                  <c:v>53.897189020293894</c:v>
                </c:pt>
                <c:pt idx="50">
                  <c:v>55.254396308743424</c:v>
                </c:pt>
                <c:pt idx="51">
                  <c:v>51.77312627092531</c:v>
                </c:pt>
                <c:pt idx="52">
                  <c:v>49.495991315573484</c:v>
                </c:pt>
                <c:pt idx="53">
                  <c:v>46.379398438077963</c:v>
                </c:pt>
                <c:pt idx="54">
                  <c:v>49.217804062402472</c:v>
                </c:pt>
                <c:pt idx="55">
                  <c:v>50.463624934304882</c:v>
                </c:pt>
                <c:pt idx="56">
                  <c:v>53.390371204862014</c:v>
                </c:pt>
                <c:pt idx="57">
                  <c:v>52.375853502405789</c:v>
                </c:pt>
                <c:pt idx="58">
                  <c:v>51.833118404123319</c:v>
                </c:pt>
                <c:pt idx="59">
                  <c:v>49.061487931408841</c:v>
                </c:pt>
                <c:pt idx="60">
                  <c:v>47.820361457571813</c:v>
                </c:pt>
                <c:pt idx="61">
                  <c:v>47.538496522146495</c:v>
                </c:pt>
                <c:pt idx="62">
                  <c:v>49.362992248579964</c:v>
                </c:pt>
                <c:pt idx="63">
                  <c:v>51.246130161183295</c:v>
                </c:pt>
                <c:pt idx="64">
                  <c:v>51.551644563957417</c:v>
                </c:pt>
                <c:pt idx="65">
                  <c:v>51.14327307786683</c:v>
                </c:pt>
                <c:pt idx="66">
                  <c:v>50.744914222911753</c:v>
                </c:pt>
                <c:pt idx="67">
                  <c:v>51.435216004061679</c:v>
                </c:pt>
                <c:pt idx="68">
                  <c:v>49.566949173453175</c:v>
                </c:pt>
                <c:pt idx="69">
                  <c:v>48.097852000809553</c:v>
                </c:pt>
                <c:pt idx="70">
                  <c:v>50.588452603139125</c:v>
                </c:pt>
                <c:pt idx="71">
                  <c:v>51.12300756710075</c:v>
                </c:pt>
                <c:pt idx="72">
                  <c:v>51.660656229757045</c:v>
                </c:pt>
                <c:pt idx="73">
                  <c:v>49.955839549945473</c:v>
                </c:pt>
                <c:pt idx="74">
                  <c:v>49.501930624076635</c:v>
                </c:pt>
                <c:pt idx="75">
                  <c:v>51.887197812166086</c:v>
                </c:pt>
                <c:pt idx="76">
                  <c:v>51.567948402631792</c:v>
                </c:pt>
                <c:pt idx="77">
                  <c:v>53.159168709362838</c:v>
                </c:pt>
                <c:pt idx="78">
                  <c:v>51.219876404655423</c:v>
                </c:pt>
                <c:pt idx="79">
                  <c:v>49.96660299730231</c:v>
                </c:pt>
                <c:pt idx="80">
                  <c:v>51.452180470979677</c:v>
                </c:pt>
                <c:pt idx="81">
                  <c:v>52.647564134366341</c:v>
                </c:pt>
                <c:pt idx="82">
                  <c:v>53.091335292243265</c:v>
                </c:pt>
                <c:pt idx="83">
                  <c:v>52.164974159189541</c:v>
                </c:pt>
                <c:pt idx="84">
                  <c:v>51.925419302622778</c:v>
                </c:pt>
                <c:pt idx="85">
                  <c:v>52.130396583987157</c:v>
                </c:pt>
                <c:pt idx="86">
                  <c:v>52.85287428614518</c:v>
                </c:pt>
                <c:pt idx="87">
                  <c:v>50.245751875465864</c:v>
                </c:pt>
                <c:pt idx="88">
                  <c:v>51.379096962508889</c:v>
                </c:pt>
                <c:pt idx="89">
                  <c:v>50.971080833097041</c:v>
                </c:pt>
                <c:pt idx="90">
                  <c:v>50.987539021050146</c:v>
                </c:pt>
                <c:pt idx="91">
                  <c:v>52.214038664858577</c:v>
                </c:pt>
                <c:pt idx="92">
                  <c:v>53.555507802157337</c:v>
                </c:pt>
                <c:pt idx="93">
                  <c:v>54.580334419762096</c:v>
                </c:pt>
                <c:pt idx="94">
                  <c:v>53.78561684674515</c:v>
                </c:pt>
                <c:pt idx="95">
                  <c:v>56.683101771404573</c:v>
                </c:pt>
                <c:pt idx="96">
                  <c:v>60.628293726861706</c:v>
                </c:pt>
                <c:pt idx="97">
                  <c:v>63.074764181318479</c:v>
                </c:pt>
                <c:pt idx="98">
                  <c:v>58.231322632339698</c:v>
                </c:pt>
                <c:pt idx="99">
                  <c:v>56.63115255642046</c:v>
                </c:pt>
                <c:pt idx="100">
                  <c:v>53.996571941284174</c:v>
                </c:pt>
                <c:pt idx="101">
                  <c:v>54.805000634315086</c:v>
                </c:pt>
                <c:pt idx="102">
                  <c:v>53.837731292890112</c:v>
                </c:pt>
                <c:pt idx="103">
                  <c:v>53.036451916276256</c:v>
                </c:pt>
                <c:pt idx="104">
                  <c:v>52.755564025734884</c:v>
                </c:pt>
                <c:pt idx="105">
                  <c:v>53.476308781957151</c:v>
                </c:pt>
                <c:pt idx="106">
                  <c:v>56.340801572787278</c:v>
                </c:pt>
                <c:pt idx="107">
                  <c:v>58.299010158377143</c:v>
                </c:pt>
                <c:pt idx="108">
                  <c:v>59.850435576743472</c:v>
                </c:pt>
                <c:pt idx="109">
                  <c:v>58.392129772140983</c:v>
                </c:pt>
                <c:pt idx="110">
                  <c:v>59.967511182330924</c:v>
                </c:pt>
                <c:pt idx="111">
                  <c:v>60.394045667756444</c:v>
                </c:pt>
                <c:pt idx="112">
                  <c:v>61.154216121376543</c:v>
                </c:pt>
                <c:pt idx="113">
                  <c:v>61.451870414383883</c:v>
                </c:pt>
                <c:pt idx="114">
                  <c:v>62.35021427339899</c:v>
                </c:pt>
                <c:pt idx="115">
                  <c:v>63.879426320668188</c:v>
                </c:pt>
                <c:pt idx="116">
                  <c:v>62.539245792260459</c:v>
                </c:pt>
                <c:pt idx="117">
                  <c:v>61.051915015974011</c:v>
                </c:pt>
                <c:pt idx="118">
                  <c:v>58.480340917867601</c:v>
                </c:pt>
                <c:pt idx="119">
                  <c:v>57.616820024270062</c:v>
                </c:pt>
                <c:pt idx="120">
                  <c:v>56.628529840473</c:v>
                </c:pt>
                <c:pt idx="121">
                  <c:v>56.407121532755752</c:v>
                </c:pt>
                <c:pt idx="122">
                  <c:v>54.793440395708778</c:v>
                </c:pt>
                <c:pt idx="123">
                  <c:v>54.465471698823656</c:v>
                </c:pt>
                <c:pt idx="124">
                  <c:v>54.034463907982264</c:v>
                </c:pt>
                <c:pt idx="125">
                  <c:v>52.562690358290233</c:v>
                </c:pt>
                <c:pt idx="126">
                  <c:v>55.085910138620541</c:v>
                </c:pt>
                <c:pt idx="127">
                  <c:v>55.482553303294928</c:v>
                </c:pt>
                <c:pt idx="128">
                  <c:v>56.172943404177254</c:v>
                </c:pt>
                <c:pt idx="129">
                  <c:v>52.560348746168721</c:v>
                </c:pt>
                <c:pt idx="130">
                  <c:v>51.568491551967838</c:v>
                </c:pt>
                <c:pt idx="131">
                  <c:v>53.897846221638922</c:v>
                </c:pt>
                <c:pt idx="132">
                  <c:v>55.380610376522696</c:v>
                </c:pt>
                <c:pt idx="133">
                  <c:v>56.932492844466168</c:v>
                </c:pt>
                <c:pt idx="134">
                  <c:v>54.122987135572288</c:v>
                </c:pt>
                <c:pt idx="135">
                  <c:v>54.085850563742554</c:v>
                </c:pt>
                <c:pt idx="136">
                  <c:v>54.435608048710264</c:v>
                </c:pt>
                <c:pt idx="137">
                  <c:v>56.630186173272989</c:v>
                </c:pt>
                <c:pt idx="138">
                  <c:v>55.885067943412473</c:v>
                </c:pt>
                <c:pt idx="139">
                  <c:v>53.742813874268705</c:v>
                </c:pt>
                <c:pt idx="140">
                  <c:v>53.264841192404106</c:v>
                </c:pt>
                <c:pt idx="141">
                  <c:v>54.288103347173092</c:v>
                </c:pt>
                <c:pt idx="142">
                  <c:v>55.989169351291174</c:v>
                </c:pt>
                <c:pt idx="143">
                  <c:v>55.337554986074828</c:v>
                </c:pt>
                <c:pt idx="144">
                  <c:v>52.246321468262614</c:v>
                </c:pt>
                <c:pt idx="145">
                  <c:v>48.774651083281547</c:v>
                </c:pt>
                <c:pt idx="146">
                  <c:v>46.868401000739787</c:v>
                </c:pt>
                <c:pt idx="147">
                  <c:v>46.320587445601213</c:v>
                </c:pt>
                <c:pt idx="148">
                  <c:v>48.776491320165881</c:v>
                </c:pt>
                <c:pt idx="149">
                  <c:v>46.930574184233564</c:v>
                </c:pt>
                <c:pt idx="150">
                  <c:v>47.394069607887332</c:v>
                </c:pt>
                <c:pt idx="151">
                  <c:v>42.887319961975528</c:v>
                </c:pt>
                <c:pt idx="152">
                  <c:v>42.163031991072238</c:v>
                </c:pt>
                <c:pt idx="153">
                  <c:v>37.124146037477082</c:v>
                </c:pt>
                <c:pt idx="154">
                  <c:v>36.106259163736084</c:v>
                </c:pt>
                <c:pt idx="155">
                  <c:v>34.34188666644409</c:v>
                </c:pt>
                <c:pt idx="156">
                  <c:v>36.776052358321905</c:v>
                </c:pt>
                <c:pt idx="157">
                  <c:v>40.221859637312804</c:v>
                </c:pt>
                <c:pt idx="158">
                  <c:v>42.762939642517061</c:v>
                </c:pt>
                <c:pt idx="159">
                  <c:v>43.164774312562294</c:v>
                </c:pt>
                <c:pt idx="160">
                  <c:v>40.905815515969287</c:v>
                </c:pt>
                <c:pt idx="161">
                  <c:v>41.98662784624225</c:v>
                </c:pt>
                <c:pt idx="162">
                  <c:v>42.722295614921876</c:v>
                </c:pt>
                <c:pt idx="163">
                  <c:v>43.722036545432424</c:v>
                </c:pt>
                <c:pt idx="164">
                  <c:v>44.709515078505326</c:v>
                </c:pt>
                <c:pt idx="165">
                  <c:v>44.543619575689</c:v>
                </c:pt>
                <c:pt idx="166">
                  <c:v>44.078084848477594</c:v>
                </c:pt>
                <c:pt idx="167">
                  <c:v>42.238170525062458</c:v>
                </c:pt>
                <c:pt idx="168">
                  <c:v>42.27553969736482</c:v>
                </c:pt>
                <c:pt idx="169">
                  <c:v>43.809993994663166</c:v>
                </c:pt>
                <c:pt idx="170">
                  <c:v>45.061563433202814</c:v>
                </c:pt>
                <c:pt idx="171">
                  <c:v>46.364990640149927</c:v>
                </c:pt>
                <c:pt idx="172">
                  <c:v>46.778154905879525</c:v>
                </c:pt>
                <c:pt idx="173">
                  <c:v>47.243420337984055</c:v>
                </c:pt>
                <c:pt idx="174">
                  <c:v>46.199910565345391</c:v>
                </c:pt>
                <c:pt idx="175">
                  <c:v>47.001036597729041</c:v>
                </c:pt>
                <c:pt idx="176">
                  <c:v>46.457814022723909</c:v>
                </c:pt>
                <c:pt idx="177">
                  <c:v>49.163115848711641</c:v>
                </c:pt>
                <c:pt idx="178">
                  <c:v>49.933183438045148</c:v>
                </c:pt>
                <c:pt idx="179">
                  <c:v>51.500665951314041</c:v>
                </c:pt>
                <c:pt idx="180">
                  <c:v>51.186410160521284</c:v>
                </c:pt>
                <c:pt idx="181">
                  <c:v>49.865991266880165</c:v>
                </c:pt>
                <c:pt idx="182">
                  <c:v>49.240789136653575</c:v>
                </c:pt>
                <c:pt idx="183">
                  <c:v>48.507183965815905</c:v>
                </c:pt>
                <c:pt idx="184">
                  <c:v>48.178053485283435</c:v>
                </c:pt>
                <c:pt idx="185">
                  <c:v>47.316216126024962</c:v>
                </c:pt>
                <c:pt idx="186">
                  <c:v>47.480453988208069</c:v>
                </c:pt>
                <c:pt idx="187">
                  <c:v>46.850507415330775</c:v>
                </c:pt>
                <c:pt idx="188">
                  <c:v>48.383798098946663</c:v>
                </c:pt>
                <c:pt idx="189">
                  <c:v>50.894886761184672</c:v>
                </c:pt>
                <c:pt idx="190">
                  <c:v>52.442112828589337</c:v>
                </c:pt>
                <c:pt idx="191">
                  <c:v>52.433731259852152</c:v>
                </c:pt>
                <c:pt idx="192">
                  <c:v>50.573477415995349</c:v>
                </c:pt>
                <c:pt idx="193">
                  <c:v>50.092715187239897</c:v>
                </c:pt>
                <c:pt idx="194">
                  <c:v>50.020188491274411</c:v>
                </c:pt>
                <c:pt idx="195">
                  <c:v>47.915853763507478</c:v>
                </c:pt>
                <c:pt idx="196">
                  <c:v>48.864791611719568</c:v>
                </c:pt>
                <c:pt idx="197">
                  <c:v>49.85432252363492</c:v>
                </c:pt>
                <c:pt idx="198">
                  <c:v>52.334713637831349</c:v>
                </c:pt>
                <c:pt idx="199">
                  <c:v>52.288773738594024</c:v>
                </c:pt>
                <c:pt idx="200">
                  <c:v>51.378312529946278</c:v>
                </c:pt>
                <c:pt idx="201">
                  <c:v>51.116793929283496</c:v>
                </c:pt>
                <c:pt idx="202">
                  <c:v>50.880942816529682</c:v>
                </c:pt>
                <c:pt idx="203">
                  <c:v>51.691720900542087</c:v>
                </c:pt>
                <c:pt idx="204">
                  <c:v>52.351689588830681</c:v>
                </c:pt>
                <c:pt idx="205">
                  <c:v>53.550530720033031</c:v>
                </c:pt>
                <c:pt idx="206">
                  <c:v>53.030274400082938</c:v>
                </c:pt>
                <c:pt idx="207">
                  <c:v>52.630496579077324</c:v>
                </c:pt>
                <c:pt idx="208">
                  <c:v>53.626114460499878</c:v>
                </c:pt>
                <c:pt idx="209">
                  <c:v>52.934249911835671</c:v>
                </c:pt>
                <c:pt idx="210">
                  <c:v>53.576342493020526</c:v>
                </c:pt>
                <c:pt idx="211">
                  <c:v>52.059216242969505</c:v>
                </c:pt>
                <c:pt idx="212">
                  <c:v>53.148907211953578</c:v>
                </c:pt>
                <c:pt idx="213">
                  <c:v>52.147881775479107</c:v>
                </c:pt>
                <c:pt idx="214">
                  <c:v>52.353566637359904</c:v>
                </c:pt>
                <c:pt idx="215">
                  <c:v>53.353348982209468</c:v>
                </c:pt>
                <c:pt idx="216">
                  <c:v>54.093906361932483</c:v>
                </c:pt>
                <c:pt idx="217">
                  <c:v>54.232052106753919</c:v>
                </c:pt>
                <c:pt idx="218">
                  <c:v>56.025623952176922</c:v>
                </c:pt>
                <c:pt idx="219">
                  <c:v>56.680580425779048</c:v>
                </c:pt>
                <c:pt idx="220">
                  <c:v>56.526249562923191</c:v>
                </c:pt>
                <c:pt idx="221">
                  <c:v>54.504849914085661</c:v>
                </c:pt>
                <c:pt idx="222">
                  <c:v>54.060770464621498</c:v>
                </c:pt>
                <c:pt idx="223">
                  <c:v>54.882447613150326</c:v>
                </c:pt>
                <c:pt idx="224">
                  <c:v>55.620369570120602</c:v>
                </c:pt>
                <c:pt idx="225">
                  <c:v>56.506734628467733</c:v>
                </c:pt>
                <c:pt idx="226">
                  <c:v>57.05707493295747</c:v>
                </c:pt>
                <c:pt idx="227">
                  <c:v>56.387151359420955</c:v>
                </c:pt>
                <c:pt idx="228">
                  <c:v>55.81336936944178</c:v>
                </c:pt>
                <c:pt idx="229">
                  <c:v>55.393913393695392</c:v>
                </c:pt>
                <c:pt idx="230">
                  <c:v>55.566474443463598</c:v>
                </c:pt>
                <c:pt idx="231">
                  <c:v>55.141013111818431</c:v>
                </c:pt>
                <c:pt idx="232">
                  <c:v>54.567084511302447</c:v>
                </c:pt>
                <c:pt idx="233">
                  <c:v>53.824934818198386</c:v>
                </c:pt>
                <c:pt idx="234">
                  <c:v>53.481592802934451</c:v>
                </c:pt>
                <c:pt idx="235">
                  <c:v>53.986260312727893</c:v>
                </c:pt>
                <c:pt idx="236">
                  <c:v>54.511495374935805</c:v>
                </c:pt>
                <c:pt idx="237">
                  <c:v>55.000029856865844</c:v>
                </c:pt>
                <c:pt idx="238">
                  <c:v>53.3987852836689</c:v>
                </c:pt>
                <c:pt idx="239">
                  <c:v>52.282034735202906</c:v>
                </c:pt>
                <c:pt idx="240">
                  <c:v>52.345623662892613</c:v>
                </c:pt>
                <c:pt idx="241">
                  <c:v>52.741429518506813</c:v>
                </c:pt>
                <c:pt idx="242">
                  <c:v>53.22031780360404</c:v>
                </c:pt>
                <c:pt idx="243">
                  <c:v>52.970580971634</c:v>
                </c:pt>
                <c:pt idx="244">
                  <c:v>53.822442364388074</c:v>
                </c:pt>
                <c:pt idx="245">
                  <c:v>54.830962656882782</c:v>
                </c:pt>
                <c:pt idx="246">
                  <c:v>54.402207594015664</c:v>
                </c:pt>
                <c:pt idx="247">
                  <c:v>54.304309514508532</c:v>
                </c:pt>
                <c:pt idx="248">
                  <c:v>53.519535371068081</c:v>
                </c:pt>
                <c:pt idx="249">
                  <c:v>52.125960882807476</c:v>
                </c:pt>
                <c:pt idx="250">
                  <c:v>53.351067799766575</c:v>
                </c:pt>
                <c:pt idx="251">
                  <c:v>52.445704785001816</c:v>
                </c:pt>
                <c:pt idx="252">
                  <c:v>53.749129247085023</c:v>
                </c:pt>
                <c:pt idx="253">
                  <c:v>52.351509055570965</c:v>
                </c:pt>
                <c:pt idx="254">
                  <c:v>54.472026835150508</c:v>
                </c:pt>
                <c:pt idx="255">
                  <c:v>55.113525281547076</c:v>
                </c:pt>
                <c:pt idx="256">
                  <c:v>54.916325770790117</c:v>
                </c:pt>
                <c:pt idx="257">
                  <c:v>53.664431004015682</c:v>
                </c:pt>
                <c:pt idx="258">
                  <c:v>54.448085281415452</c:v>
                </c:pt>
                <c:pt idx="259">
                  <c:v>53.642922603592986</c:v>
                </c:pt>
                <c:pt idx="260">
                  <c:v>53.287435884932613</c:v>
                </c:pt>
                <c:pt idx="261">
                  <c:v>52.176547212957367</c:v>
                </c:pt>
                <c:pt idx="262">
                  <c:v>54.604094374028477</c:v>
                </c:pt>
                <c:pt idx="263">
                  <c:v>55.004198765326045</c:v>
                </c:pt>
                <c:pt idx="264">
                  <c:v>55.109398922268291</c:v>
                </c:pt>
                <c:pt idx="265">
                  <c:v>53.054489467242661</c:v>
                </c:pt>
                <c:pt idx="266">
                  <c:v>52.87006271051763</c:v>
                </c:pt>
                <c:pt idx="267">
                  <c:v>54.313337801118259</c:v>
                </c:pt>
                <c:pt idx="268">
                  <c:v>55.540373698522558</c:v>
                </c:pt>
                <c:pt idx="269">
                  <c:v>56.319131721036911</c:v>
                </c:pt>
                <c:pt idx="270">
                  <c:v>56.273890321822556</c:v>
                </c:pt>
                <c:pt idx="271">
                  <c:v>54.069094243392435</c:v>
                </c:pt>
                <c:pt idx="272">
                  <c:v>51.759500038589088</c:v>
                </c:pt>
                <c:pt idx="273">
                  <c:v>49.932438119653106</c:v>
                </c:pt>
                <c:pt idx="274">
                  <c:v>49.463140289776355</c:v>
                </c:pt>
                <c:pt idx="275">
                  <c:v>53.226150985675183</c:v>
                </c:pt>
                <c:pt idx="276">
                  <c:v>53.536911497280947</c:v>
                </c:pt>
                <c:pt idx="277">
                  <c:v>55.381193504270549</c:v>
                </c:pt>
                <c:pt idx="278">
                  <c:v>52.299970101610484</c:v>
                </c:pt>
                <c:pt idx="279">
                  <c:v>52.579739780882811</c:v>
                </c:pt>
                <c:pt idx="280">
                  <c:v>51.822175257896227</c:v>
                </c:pt>
                <c:pt idx="281">
                  <c:v>51.252544082733245</c:v>
                </c:pt>
                <c:pt idx="282">
                  <c:v>50.120439498296911</c:v>
                </c:pt>
                <c:pt idx="283">
                  <c:v>50.870620598577688</c:v>
                </c:pt>
                <c:pt idx="284">
                  <c:v>53.008980482844457</c:v>
                </c:pt>
                <c:pt idx="285">
                  <c:v>53.705454612539022</c:v>
                </c:pt>
                <c:pt idx="286">
                  <c:v>53.402074795189755</c:v>
                </c:pt>
                <c:pt idx="287">
                  <c:v>54.342737443362601</c:v>
                </c:pt>
                <c:pt idx="288">
                  <c:v>54.787603234688845</c:v>
                </c:pt>
                <c:pt idx="289">
                  <c:v>48.361794183453412</c:v>
                </c:pt>
                <c:pt idx="290">
                  <c:v>38.673202335761196</c:v>
                </c:pt>
                <c:pt idx="291">
                  <c:v>32.123007796224265</c:v>
                </c:pt>
                <c:pt idx="292">
                  <c:v>34.370638151467439</c:v>
                </c:pt>
                <c:pt idx="293">
                  <c:v>39.106105829359457</c:v>
                </c:pt>
                <c:pt idx="294">
                  <c:v>41.900449077691206</c:v>
                </c:pt>
                <c:pt idx="295">
                  <c:v>43.200452336824547</c:v>
                </c:pt>
                <c:pt idx="296">
                  <c:v>43.828373294395611</c:v>
                </c:pt>
                <c:pt idx="297">
                  <c:v>45.575479998811488</c:v>
                </c:pt>
                <c:pt idx="298">
                  <c:v>46.242711995073684</c:v>
                </c:pt>
                <c:pt idx="299">
                  <c:v>47.078829655933909</c:v>
                </c:pt>
                <c:pt idx="300">
                  <c:v>49.290830382272183</c:v>
                </c:pt>
                <c:pt idx="301">
                  <c:v>52.070115927075101</c:v>
                </c:pt>
                <c:pt idx="302">
                  <c:v>55.85870374055753</c:v>
                </c:pt>
                <c:pt idx="303">
                  <c:v>57.69339549430574</c:v>
                </c:pt>
                <c:pt idx="304">
                  <c:v>58.847601274558507</c:v>
                </c:pt>
                <c:pt idx="305">
                  <c:v>56.785874825173302</c:v>
                </c:pt>
                <c:pt idx="306">
                  <c:v>55.243725912810135</c:v>
                </c:pt>
                <c:pt idx="307">
                  <c:v>55.671052919735978</c:v>
                </c:pt>
                <c:pt idx="308">
                  <c:v>56.291756121720802</c:v>
                </c:pt>
                <c:pt idx="309">
                  <c:v>56.137927215178117</c:v>
                </c:pt>
                <c:pt idx="310">
                  <c:v>56.907049732423893</c:v>
                </c:pt>
                <c:pt idx="311">
                  <c:v>59.083675600454079</c:v>
                </c:pt>
                <c:pt idx="312">
                  <c:v>58.99567930278991</c:v>
                </c:pt>
                <c:pt idx="313">
                  <c:v>57.962010573703083</c:v>
                </c:pt>
                <c:pt idx="314">
                  <c:v>55.271534896966919</c:v>
                </c:pt>
                <c:pt idx="315">
                  <c:v>54.426139680976711</c:v>
                </c:pt>
                <c:pt idx="316">
                  <c:v>52.9938615855705</c:v>
                </c:pt>
                <c:pt idx="317">
                  <c:v>52.660170751533428</c:v>
                </c:pt>
                <c:pt idx="318">
                  <c:v>52.878888506836823</c:v>
                </c:pt>
                <c:pt idx="319">
                  <c:v>52.280460791006313</c:v>
                </c:pt>
                <c:pt idx="320">
                  <c:v>51.126845867445127</c:v>
                </c:pt>
                <c:pt idx="321">
                  <c:v>51.589480711630038</c:v>
                </c:pt>
                <c:pt idx="322">
                  <c:v>49.698037917357738</c:v>
                </c:pt>
                <c:pt idx="323">
                  <c:v>49.699173055002639</c:v>
                </c:pt>
                <c:pt idx="324">
                  <c:v>47.1070677459264</c:v>
                </c:pt>
                <c:pt idx="325">
                  <c:v>47.702059703997669</c:v>
                </c:pt>
                <c:pt idx="326">
                  <c:v>47.563945085305981</c:v>
                </c:pt>
                <c:pt idx="327">
                  <c:v>50.634353356711038</c:v>
                </c:pt>
                <c:pt idx="328">
                  <c:v>50.000229549629807</c:v>
                </c:pt>
                <c:pt idx="329">
                  <c:v>50.450306471988917</c:v>
                </c:pt>
                <c:pt idx="330">
                  <c:v>47.850993251652142</c:v>
                </c:pt>
                <c:pt idx="331">
                  <c:v>47.607983563683483</c:v>
                </c:pt>
                <c:pt idx="332">
                  <c:v>47.988969393337584</c:v>
                </c:pt>
                <c:pt idx="333">
                  <c:v>46.617820289278505</c:v>
                </c:pt>
                <c:pt idx="334">
                  <c:v>46.864189418992105</c:v>
                </c:pt>
                <c:pt idx="335">
                  <c:v>45.191291130645311</c:v>
                </c:pt>
                <c:pt idx="336">
                  <c:v>47.049799491588743</c:v>
                </c:pt>
                <c:pt idx="337">
                  <c:v>45.044268087506111</c:v>
                </c:pt>
                <c:pt idx="338">
                  <c:v>46.136461135942092</c:v>
                </c:pt>
                <c:pt idx="339">
                  <c:v>44.161360365241741</c:v>
                </c:pt>
                <c:pt idx="340">
                  <c:v>45.786099727032898</c:v>
                </c:pt>
                <c:pt idx="341">
                  <c:v>44.942757018777407</c:v>
                </c:pt>
                <c:pt idx="342">
                  <c:v>46.007485870190784</c:v>
                </c:pt>
                <c:pt idx="343">
                  <c:v>48.881378015582179</c:v>
                </c:pt>
                <c:pt idx="344">
                  <c:v>49.671372804136411</c:v>
                </c:pt>
                <c:pt idx="345">
                  <c:v>50.952500288932782</c:v>
                </c:pt>
                <c:pt idx="346">
                  <c:v>48.476138708849966</c:v>
                </c:pt>
                <c:pt idx="347">
                  <c:v>47.415032961158225</c:v>
                </c:pt>
                <c:pt idx="348">
                  <c:v>47.299220782703777</c:v>
                </c:pt>
                <c:pt idx="349">
                  <c:v>47.527021620930725</c:v>
                </c:pt>
                <c:pt idx="350">
                  <c:v>47.959616781768425</c:v>
                </c:pt>
                <c:pt idx="351">
                  <c:v>48.358514684492967</c:v>
                </c:pt>
                <c:pt idx="352">
                  <c:v>48.928911677365427</c:v>
                </c:pt>
                <c:pt idx="353">
                  <c:v>48.400896087586602</c:v>
                </c:pt>
                <c:pt idx="354">
                  <c:v>49.14538552909292</c:v>
                </c:pt>
                <c:pt idx="355">
                  <c:v>47.632837012000685</c:v>
                </c:pt>
                <c:pt idx="356">
                  <c:v>47.855239789462395</c:v>
                </c:pt>
                <c:pt idx="357">
                  <c:v>45.019216133019597</c:v>
                </c:pt>
                <c:pt idx="358">
                  <c:v>47.041912906311914</c:v>
                </c:pt>
                <c:pt idx="359">
                  <c:v>48.363449254346875</c:v>
                </c:pt>
                <c:pt idx="360">
                  <c:v>50.080253636603153</c:v>
                </c:pt>
                <c:pt idx="361">
                  <c:v>49.044673749585648</c:v>
                </c:pt>
                <c:pt idx="362">
                  <c:v>48.380386410476966</c:v>
                </c:pt>
                <c:pt idx="363">
                  <c:v>47.671244072269666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CF7-4EC5-9961-E5D0B4E3581B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West</c:v>
                </c:pt>
              </c:strCache>
            </c:strRef>
          </c:tx>
          <c:spPr>
            <a:ln w="19050">
              <a:solidFill>
                <a:schemeClr val="accent6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Sheet1!$E$2:$E$373</c:f>
              <c:numCache>
                <c:formatCode>0.0</c:formatCode>
                <c:ptCount val="372"/>
                <c:pt idx="0">
                  <c:v>47.523804750723798</c:v>
                </c:pt>
                <c:pt idx="1">
                  <c:v>49.641459659877398</c:v>
                </c:pt>
                <c:pt idx="2">
                  <c:v>49.222282991949719</c:v>
                </c:pt>
                <c:pt idx="3">
                  <c:v>49.566902005365705</c:v>
                </c:pt>
                <c:pt idx="4">
                  <c:v>51.053753640552337</c:v>
                </c:pt>
                <c:pt idx="5">
                  <c:v>54.137596036784679</c:v>
                </c:pt>
                <c:pt idx="6">
                  <c:v>49.067994354473079</c:v>
                </c:pt>
                <c:pt idx="7">
                  <c:v>48.992467166832789</c:v>
                </c:pt>
                <c:pt idx="8">
                  <c:v>47.597776795662831</c:v>
                </c:pt>
                <c:pt idx="9">
                  <c:v>56.087205259647739</c:v>
                </c:pt>
                <c:pt idx="10">
                  <c:v>48.015849853390712</c:v>
                </c:pt>
                <c:pt idx="11">
                  <c:v>43.182698983214316</c:v>
                </c:pt>
                <c:pt idx="12">
                  <c:v>43.764262611387977</c:v>
                </c:pt>
                <c:pt idx="13">
                  <c:v>49.319817076058378</c:v>
                </c:pt>
                <c:pt idx="14">
                  <c:v>53.603238454145277</c:v>
                </c:pt>
                <c:pt idx="15">
                  <c:v>51.105616686170997</c:v>
                </c:pt>
                <c:pt idx="16">
                  <c:v>50.241845002393482</c:v>
                </c:pt>
                <c:pt idx="17">
                  <c:v>48.771094841825942</c:v>
                </c:pt>
                <c:pt idx="18">
                  <c:v>47.429737250224115</c:v>
                </c:pt>
                <c:pt idx="19">
                  <c:v>49.287027773020867</c:v>
                </c:pt>
                <c:pt idx="20">
                  <c:v>53.946712544793577</c:v>
                </c:pt>
                <c:pt idx="21">
                  <c:v>53.232995997483862</c:v>
                </c:pt>
                <c:pt idx="22">
                  <c:v>51.27271942514119</c:v>
                </c:pt>
                <c:pt idx="23">
                  <c:v>49.090592965267888</c:v>
                </c:pt>
                <c:pt idx="24">
                  <c:v>50.893660634758682</c:v>
                </c:pt>
                <c:pt idx="25">
                  <c:v>54.316737593212572</c:v>
                </c:pt>
                <c:pt idx="26">
                  <c:v>54.71860793210616</c:v>
                </c:pt>
                <c:pt idx="27">
                  <c:v>50.293199367472255</c:v>
                </c:pt>
                <c:pt idx="28">
                  <c:v>49.127291595621635</c:v>
                </c:pt>
                <c:pt idx="29">
                  <c:v>48.551432059282327</c:v>
                </c:pt>
                <c:pt idx="30">
                  <c:v>54.510315962171433</c:v>
                </c:pt>
                <c:pt idx="31">
                  <c:v>52.997225741006936</c:v>
                </c:pt>
                <c:pt idx="32">
                  <c:v>51.268663451717941</c:v>
                </c:pt>
                <c:pt idx="33">
                  <c:v>50.230334357925337</c:v>
                </c:pt>
                <c:pt idx="34">
                  <c:v>54.303376171954291</c:v>
                </c:pt>
                <c:pt idx="35">
                  <c:v>55.894473114986859</c:v>
                </c:pt>
                <c:pt idx="36">
                  <c:v>53.003067501128932</c:v>
                </c:pt>
                <c:pt idx="37">
                  <c:v>50.647698742651507</c:v>
                </c:pt>
                <c:pt idx="38">
                  <c:v>51.743507998695037</c:v>
                </c:pt>
                <c:pt idx="39">
                  <c:v>53.438428924215053</c:v>
                </c:pt>
                <c:pt idx="40">
                  <c:v>54.00218552393406</c:v>
                </c:pt>
                <c:pt idx="41">
                  <c:v>52.840894898136263</c:v>
                </c:pt>
                <c:pt idx="42">
                  <c:v>53.022396820532947</c:v>
                </c:pt>
                <c:pt idx="43">
                  <c:v>53.104866422760715</c:v>
                </c:pt>
                <c:pt idx="44">
                  <c:v>54.383384532885124</c:v>
                </c:pt>
                <c:pt idx="45">
                  <c:v>57.064485159640562</c:v>
                </c:pt>
                <c:pt idx="46">
                  <c:v>57.106782941968525</c:v>
                </c:pt>
                <c:pt idx="47">
                  <c:v>57.518871269803242</c:v>
                </c:pt>
                <c:pt idx="48">
                  <c:v>56.241625423303141</c:v>
                </c:pt>
                <c:pt idx="49">
                  <c:v>55.149719410616207</c:v>
                </c:pt>
                <c:pt idx="50">
                  <c:v>52.899854422727763</c:v>
                </c:pt>
                <c:pt idx="51">
                  <c:v>50.909280950923659</c:v>
                </c:pt>
                <c:pt idx="52">
                  <c:v>51.683804306673046</c:v>
                </c:pt>
                <c:pt idx="53">
                  <c:v>53.193057889779396</c:v>
                </c:pt>
                <c:pt idx="54">
                  <c:v>52.777388916556824</c:v>
                </c:pt>
                <c:pt idx="55">
                  <c:v>51.446728323322056</c:v>
                </c:pt>
                <c:pt idx="56">
                  <c:v>50.316638673939799</c:v>
                </c:pt>
                <c:pt idx="57">
                  <c:v>48.536650841708855</c:v>
                </c:pt>
                <c:pt idx="58">
                  <c:v>49.739528476347573</c:v>
                </c:pt>
                <c:pt idx="59">
                  <c:v>46.840155130149441</c:v>
                </c:pt>
                <c:pt idx="60">
                  <c:v>47.173271688890345</c:v>
                </c:pt>
                <c:pt idx="61">
                  <c:v>44.770023787798273</c:v>
                </c:pt>
                <c:pt idx="62">
                  <c:v>45.554269378098581</c:v>
                </c:pt>
                <c:pt idx="63">
                  <c:v>46.912215466919754</c:v>
                </c:pt>
                <c:pt idx="64">
                  <c:v>44.922548321880043</c:v>
                </c:pt>
                <c:pt idx="65">
                  <c:v>45.318530153633731</c:v>
                </c:pt>
                <c:pt idx="66">
                  <c:v>46.650236622629485</c:v>
                </c:pt>
                <c:pt idx="67">
                  <c:v>47.715551076722676</c:v>
                </c:pt>
                <c:pt idx="68">
                  <c:v>44.737174216133376</c:v>
                </c:pt>
                <c:pt idx="69">
                  <c:v>40.391504096131179</c:v>
                </c:pt>
                <c:pt idx="70">
                  <c:v>39.164324994756988</c:v>
                </c:pt>
                <c:pt idx="71">
                  <c:v>43.497282689265433</c:v>
                </c:pt>
                <c:pt idx="72">
                  <c:v>40.526725849609939</c:v>
                </c:pt>
                <c:pt idx="73">
                  <c:v>41.211401681423503</c:v>
                </c:pt>
                <c:pt idx="74">
                  <c:v>39.397048779617769</c:v>
                </c:pt>
                <c:pt idx="75">
                  <c:v>43.296669398231664</c:v>
                </c:pt>
                <c:pt idx="76">
                  <c:v>46.834971942473423</c:v>
                </c:pt>
                <c:pt idx="77">
                  <c:v>47.420311355285513</c:v>
                </c:pt>
                <c:pt idx="78">
                  <c:v>47.438129620716801</c:v>
                </c:pt>
                <c:pt idx="79">
                  <c:v>45.72672322562024</c:v>
                </c:pt>
                <c:pt idx="80">
                  <c:v>46.511259448913222</c:v>
                </c:pt>
                <c:pt idx="81">
                  <c:v>45.302139383327557</c:v>
                </c:pt>
                <c:pt idx="82">
                  <c:v>46.916969009468346</c:v>
                </c:pt>
                <c:pt idx="83">
                  <c:v>48.076276022853342</c:v>
                </c:pt>
                <c:pt idx="84">
                  <c:v>49.625476329197511</c:v>
                </c:pt>
                <c:pt idx="85">
                  <c:v>47.038709128299466</c:v>
                </c:pt>
                <c:pt idx="86">
                  <c:v>42.586178489906935</c:v>
                </c:pt>
                <c:pt idx="87">
                  <c:v>42.694550212671793</c:v>
                </c:pt>
                <c:pt idx="88">
                  <c:v>42.607624623942968</c:v>
                </c:pt>
                <c:pt idx="89">
                  <c:v>42.713988067605442</c:v>
                </c:pt>
                <c:pt idx="90">
                  <c:v>43.094017584537006</c:v>
                </c:pt>
                <c:pt idx="91">
                  <c:v>45.944206999576558</c:v>
                </c:pt>
                <c:pt idx="92">
                  <c:v>48.129870544106474</c:v>
                </c:pt>
                <c:pt idx="93">
                  <c:v>51.953351859241984</c:v>
                </c:pt>
                <c:pt idx="94">
                  <c:v>49.010497136746551</c:v>
                </c:pt>
                <c:pt idx="95">
                  <c:v>48.988060915589607</c:v>
                </c:pt>
                <c:pt idx="96">
                  <c:v>48.416946141395577</c:v>
                </c:pt>
                <c:pt idx="97">
                  <c:v>51.44177192331167</c:v>
                </c:pt>
                <c:pt idx="98">
                  <c:v>54.598882402182063</c:v>
                </c:pt>
                <c:pt idx="99">
                  <c:v>52.067302842820787</c:v>
                </c:pt>
                <c:pt idx="100">
                  <c:v>51.100755006712753</c:v>
                </c:pt>
                <c:pt idx="101">
                  <c:v>48.957933267959014</c:v>
                </c:pt>
                <c:pt idx="102">
                  <c:v>50.146705732367813</c:v>
                </c:pt>
                <c:pt idx="103">
                  <c:v>47.726818457746241</c:v>
                </c:pt>
                <c:pt idx="104">
                  <c:v>48.888019524435265</c:v>
                </c:pt>
                <c:pt idx="105">
                  <c:v>46.518794361213232</c:v>
                </c:pt>
                <c:pt idx="106">
                  <c:v>43.285554072675033</c:v>
                </c:pt>
                <c:pt idx="107">
                  <c:v>45.741131890285828</c:v>
                </c:pt>
                <c:pt idx="108">
                  <c:v>48.974757400070452</c:v>
                </c:pt>
                <c:pt idx="109">
                  <c:v>55.840224765996282</c:v>
                </c:pt>
                <c:pt idx="110">
                  <c:v>53.083545529268669</c:v>
                </c:pt>
                <c:pt idx="111">
                  <c:v>53.774731322162772</c:v>
                </c:pt>
                <c:pt idx="112">
                  <c:v>53.968702570321319</c:v>
                </c:pt>
                <c:pt idx="113">
                  <c:v>53.803352248408054</c:v>
                </c:pt>
                <c:pt idx="114">
                  <c:v>53.027435554321663</c:v>
                </c:pt>
                <c:pt idx="115">
                  <c:v>54.227427461786469</c:v>
                </c:pt>
                <c:pt idx="116">
                  <c:v>55.617646675773727</c:v>
                </c:pt>
                <c:pt idx="117">
                  <c:v>55.3555316089464</c:v>
                </c:pt>
                <c:pt idx="118">
                  <c:v>53.857772293774239</c:v>
                </c:pt>
                <c:pt idx="119">
                  <c:v>52.594859830662124</c:v>
                </c:pt>
                <c:pt idx="120">
                  <c:v>51.559496307238412</c:v>
                </c:pt>
                <c:pt idx="121">
                  <c:v>51.18858218201742</c:v>
                </c:pt>
                <c:pt idx="122">
                  <c:v>51.770792474442622</c:v>
                </c:pt>
                <c:pt idx="123">
                  <c:v>50.922433455744347</c:v>
                </c:pt>
                <c:pt idx="124">
                  <c:v>50.495020074517498</c:v>
                </c:pt>
                <c:pt idx="125">
                  <c:v>49.364261180465256</c:v>
                </c:pt>
                <c:pt idx="126">
                  <c:v>54.496136331502441</c:v>
                </c:pt>
                <c:pt idx="127">
                  <c:v>54.258304746198746</c:v>
                </c:pt>
                <c:pt idx="128">
                  <c:v>56.253602117614399</c:v>
                </c:pt>
                <c:pt idx="129">
                  <c:v>54.913172941721193</c:v>
                </c:pt>
                <c:pt idx="130">
                  <c:v>55.850519158704167</c:v>
                </c:pt>
                <c:pt idx="131">
                  <c:v>54.342870878399417</c:v>
                </c:pt>
                <c:pt idx="132">
                  <c:v>52.771495515613822</c:v>
                </c:pt>
                <c:pt idx="133">
                  <c:v>53.480843369723949</c:v>
                </c:pt>
                <c:pt idx="134">
                  <c:v>54.816491472621145</c:v>
                </c:pt>
                <c:pt idx="135">
                  <c:v>57.215092378376347</c:v>
                </c:pt>
                <c:pt idx="136">
                  <c:v>56.886832818443544</c:v>
                </c:pt>
                <c:pt idx="137">
                  <c:v>57.965198132155244</c:v>
                </c:pt>
                <c:pt idx="138">
                  <c:v>54.670024629216165</c:v>
                </c:pt>
                <c:pt idx="139">
                  <c:v>54.331743285317486</c:v>
                </c:pt>
                <c:pt idx="140">
                  <c:v>49.803159831798389</c:v>
                </c:pt>
                <c:pt idx="141">
                  <c:v>49.181805759284039</c:v>
                </c:pt>
                <c:pt idx="142">
                  <c:v>47.740532038174656</c:v>
                </c:pt>
                <c:pt idx="143">
                  <c:v>49.111827596213857</c:v>
                </c:pt>
                <c:pt idx="144">
                  <c:v>46.565450739104627</c:v>
                </c:pt>
                <c:pt idx="145">
                  <c:v>43.259399442510933</c:v>
                </c:pt>
                <c:pt idx="146">
                  <c:v>40.028999416094486</c:v>
                </c:pt>
                <c:pt idx="147">
                  <c:v>38.234402440511822</c:v>
                </c:pt>
                <c:pt idx="148">
                  <c:v>37.944484688387114</c:v>
                </c:pt>
                <c:pt idx="149">
                  <c:v>38.53860521609991</c:v>
                </c:pt>
                <c:pt idx="150">
                  <c:v>43.098998109980677</c:v>
                </c:pt>
                <c:pt idx="151">
                  <c:v>43.34617927450077</c:v>
                </c:pt>
                <c:pt idx="152">
                  <c:v>40.601816005804558</c:v>
                </c:pt>
                <c:pt idx="153">
                  <c:v>35.683338078957568</c:v>
                </c:pt>
                <c:pt idx="154">
                  <c:v>35.284042694283052</c:v>
                </c:pt>
                <c:pt idx="155">
                  <c:v>37.377461557906656</c:v>
                </c:pt>
                <c:pt idx="156">
                  <c:v>36.336016141066445</c:v>
                </c:pt>
                <c:pt idx="157">
                  <c:v>36.836170227471506</c:v>
                </c:pt>
                <c:pt idx="158">
                  <c:v>36.693262376633541</c:v>
                </c:pt>
                <c:pt idx="159">
                  <c:v>39.334015571483725</c:v>
                </c:pt>
                <c:pt idx="160">
                  <c:v>39.304885612967219</c:v>
                </c:pt>
                <c:pt idx="161">
                  <c:v>39.258491329889864</c:v>
                </c:pt>
                <c:pt idx="162">
                  <c:v>35.816782008936819</c:v>
                </c:pt>
                <c:pt idx="163">
                  <c:v>37.568574987594353</c:v>
                </c:pt>
                <c:pt idx="164">
                  <c:v>38.917538219437823</c:v>
                </c:pt>
                <c:pt idx="165">
                  <c:v>42.407209330834007</c:v>
                </c:pt>
                <c:pt idx="166">
                  <c:v>41.709416185922258</c:v>
                </c:pt>
                <c:pt idx="167">
                  <c:v>40.866397519759907</c:v>
                </c:pt>
                <c:pt idx="168">
                  <c:v>42.212493364165667</c:v>
                </c:pt>
                <c:pt idx="169">
                  <c:v>42.80322942897584</c:v>
                </c:pt>
                <c:pt idx="170">
                  <c:v>44.65915216701908</c:v>
                </c:pt>
                <c:pt idx="171">
                  <c:v>43.683904655696416</c:v>
                </c:pt>
                <c:pt idx="172">
                  <c:v>44.284352483660683</c:v>
                </c:pt>
                <c:pt idx="173">
                  <c:v>44.153120528144946</c:v>
                </c:pt>
                <c:pt idx="174">
                  <c:v>45.091981772342073</c:v>
                </c:pt>
                <c:pt idx="175">
                  <c:v>44.499478709445448</c:v>
                </c:pt>
                <c:pt idx="176">
                  <c:v>45.107613029436287</c:v>
                </c:pt>
                <c:pt idx="177">
                  <c:v>47.14719982917876</c:v>
                </c:pt>
                <c:pt idx="178">
                  <c:v>48.579800221134768</c:v>
                </c:pt>
                <c:pt idx="179">
                  <c:v>48.843522898492132</c:v>
                </c:pt>
                <c:pt idx="180">
                  <c:v>48.525956383644008</c:v>
                </c:pt>
                <c:pt idx="181">
                  <c:v>48.861443177926468</c:v>
                </c:pt>
                <c:pt idx="182">
                  <c:v>48.282928459564118</c:v>
                </c:pt>
                <c:pt idx="183">
                  <c:v>49.498094782101134</c:v>
                </c:pt>
                <c:pt idx="184">
                  <c:v>49.68076749230007</c:v>
                </c:pt>
                <c:pt idx="185">
                  <c:v>49.244065455120797</c:v>
                </c:pt>
                <c:pt idx="186">
                  <c:v>47.659862832599551</c:v>
                </c:pt>
                <c:pt idx="187">
                  <c:v>45.32436975033216</c:v>
                </c:pt>
                <c:pt idx="188">
                  <c:v>45.38770254963827</c:v>
                </c:pt>
                <c:pt idx="189">
                  <c:v>44.498444231904493</c:v>
                </c:pt>
                <c:pt idx="190">
                  <c:v>45.37153801517087</c:v>
                </c:pt>
                <c:pt idx="191">
                  <c:v>46.236548220412487</c:v>
                </c:pt>
                <c:pt idx="192">
                  <c:v>46.014491070478421</c:v>
                </c:pt>
                <c:pt idx="193">
                  <c:v>46.977768929814573</c:v>
                </c:pt>
                <c:pt idx="194">
                  <c:v>47.306715484221719</c:v>
                </c:pt>
                <c:pt idx="195">
                  <c:v>48.230696556572603</c:v>
                </c:pt>
                <c:pt idx="196">
                  <c:v>45.964804472628238</c:v>
                </c:pt>
                <c:pt idx="197">
                  <c:v>46.261210162040385</c:v>
                </c:pt>
                <c:pt idx="198">
                  <c:v>47.29017742768783</c:v>
                </c:pt>
                <c:pt idx="199">
                  <c:v>50.526332455105297</c:v>
                </c:pt>
                <c:pt idx="200">
                  <c:v>50.556074743648388</c:v>
                </c:pt>
                <c:pt idx="201">
                  <c:v>50.070878164009379</c:v>
                </c:pt>
                <c:pt idx="202">
                  <c:v>49.763273075002949</c:v>
                </c:pt>
                <c:pt idx="203">
                  <c:v>52.393423436546328</c:v>
                </c:pt>
                <c:pt idx="204">
                  <c:v>53.776787648549465</c:v>
                </c:pt>
                <c:pt idx="205">
                  <c:v>54.324149857720585</c:v>
                </c:pt>
                <c:pt idx="206">
                  <c:v>52.531899156626658</c:v>
                </c:pt>
                <c:pt idx="207">
                  <c:v>52.756350364893201</c:v>
                </c:pt>
                <c:pt idx="208">
                  <c:v>52.055201518611227</c:v>
                </c:pt>
                <c:pt idx="209">
                  <c:v>52.151959719911758</c:v>
                </c:pt>
                <c:pt idx="210">
                  <c:v>52.479324516785333</c:v>
                </c:pt>
                <c:pt idx="211">
                  <c:v>56.024225235014967</c:v>
                </c:pt>
                <c:pt idx="212">
                  <c:v>53.820989647250293</c:v>
                </c:pt>
                <c:pt idx="213">
                  <c:v>53.261686865478815</c:v>
                </c:pt>
                <c:pt idx="214">
                  <c:v>50.524215862107958</c:v>
                </c:pt>
                <c:pt idx="215">
                  <c:v>52.543488357782159</c:v>
                </c:pt>
                <c:pt idx="216">
                  <c:v>52.525550504331925</c:v>
                </c:pt>
                <c:pt idx="217">
                  <c:v>51.760743488224222</c:v>
                </c:pt>
                <c:pt idx="218">
                  <c:v>50.942002956786489</c:v>
                </c:pt>
                <c:pt idx="219">
                  <c:v>48.486954715885531</c:v>
                </c:pt>
                <c:pt idx="220">
                  <c:v>49.102649629388395</c:v>
                </c:pt>
                <c:pt idx="221">
                  <c:v>50.57057419225432</c:v>
                </c:pt>
                <c:pt idx="222">
                  <c:v>52.224963648743334</c:v>
                </c:pt>
                <c:pt idx="223">
                  <c:v>52.91933456843703</c:v>
                </c:pt>
                <c:pt idx="224">
                  <c:v>52.290336177838988</c:v>
                </c:pt>
                <c:pt idx="225">
                  <c:v>52.241264245117087</c:v>
                </c:pt>
                <c:pt idx="226">
                  <c:v>51.926406147291495</c:v>
                </c:pt>
                <c:pt idx="227">
                  <c:v>50.462907355234165</c:v>
                </c:pt>
                <c:pt idx="228">
                  <c:v>50.184893507825706</c:v>
                </c:pt>
                <c:pt idx="229">
                  <c:v>49.929284548031717</c:v>
                </c:pt>
                <c:pt idx="230">
                  <c:v>51.770308378177951</c:v>
                </c:pt>
                <c:pt idx="231">
                  <c:v>50.767942850671155</c:v>
                </c:pt>
                <c:pt idx="232">
                  <c:v>51.494653944332491</c:v>
                </c:pt>
                <c:pt idx="233">
                  <c:v>51.203592049772475</c:v>
                </c:pt>
                <c:pt idx="234">
                  <c:v>51.866281120408566</c:v>
                </c:pt>
                <c:pt idx="235">
                  <c:v>51.715423135752019</c:v>
                </c:pt>
                <c:pt idx="236">
                  <c:v>51.494067193765623</c:v>
                </c:pt>
                <c:pt idx="237">
                  <c:v>53.168376850331697</c:v>
                </c:pt>
                <c:pt idx="238">
                  <c:v>52.244695278949145</c:v>
                </c:pt>
                <c:pt idx="239">
                  <c:v>52.187442079605013</c:v>
                </c:pt>
                <c:pt idx="240">
                  <c:v>51.131415953725671</c:v>
                </c:pt>
                <c:pt idx="241">
                  <c:v>51.138650136146737</c:v>
                </c:pt>
                <c:pt idx="242">
                  <c:v>50.610963818512381</c:v>
                </c:pt>
                <c:pt idx="243">
                  <c:v>51.916755360138438</c:v>
                </c:pt>
                <c:pt idx="244">
                  <c:v>51.784076008497571</c:v>
                </c:pt>
                <c:pt idx="245">
                  <c:v>51.239087030242352</c:v>
                </c:pt>
                <c:pt idx="246">
                  <c:v>49.778738661390776</c:v>
                </c:pt>
                <c:pt idx="247">
                  <c:v>49.455375928559612</c:v>
                </c:pt>
                <c:pt idx="248">
                  <c:v>50.077029726568441</c:v>
                </c:pt>
                <c:pt idx="249">
                  <c:v>48.531982006888676</c:v>
                </c:pt>
                <c:pt idx="250">
                  <c:v>49.109566650569924</c:v>
                </c:pt>
                <c:pt idx="251">
                  <c:v>47.481972543866483</c:v>
                </c:pt>
                <c:pt idx="252">
                  <c:v>48.573980716843771</c:v>
                </c:pt>
                <c:pt idx="253">
                  <c:v>48.726263952084842</c:v>
                </c:pt>
                <c:pt idx="254">
                  <c:v>49.75324136256328</c:v>
                </c:pt>
                <c:pt idx="255">
                  <c:v>52.495830297411942</c:v>
                </c:pt>
                <c:pt idx="256">
                  <c:v>52.516520979212736</c:v>
                </c:pt>
                <c:pt idx="257">
                  <c:v>53.320980203105393</c:v>
                </c:pt>
                <c:pt idx="258">
                  <c:v>51.231182827044186</c:v>
                </c:pt>
                <c:pt idx="259">
                  <c:v>49.70945615327372</c:v>
                </c:pt>
                <c:pt idx="260">
                  <c:v>50.54270319477277</c:v>
                </c:pt>
                <c:pt idx="261">
                  <c:v>51.535828596182775</c:v>
                </c:pt>
                <c:pt idx="262">
                  <c:v>52.931115824518315</c:v>
                </c:pt>
                <c:pt idx="263">
                  <c:v>53.906480621813671</c:v>
                </c:pt>
                <c:pt idx="264">
                  <c:v>53.838776440708962</c:v>
                </c:pt>
                <c:pt idx="265">
                  <c:v>54.653949931089272</c:v>
                </c:pt>
                <c:pt idx="266">
                  <c:v>54.547525511029427</c:v>
                </c:pt>
                <c:pt idx="267">
                  <c:v>53.311116097774345</c:v>
                </c:pt>
                <c:pt idx="268">
                  <c:v>51.723694459498041</c:v>
                </c:pt>
                <c:pt idx="269">
                  <c:v>50.130077459468424</c:v>
                </c:pt>
                <c:pt idx="270">
                  <c:v>51.777837071713314</c:v>
                </c:pt>
                <c:pt idx="271">
                  <c:v>51.316889458977954</c:v>
                </c:pt>
                <c:pt idx="272">
                  <c:v>50.079939083266886</c:v>
                </c:pt>
                <c:pt idx="273">
                  <c:v>48.058253620212874</c:v>
                </c:pt>
                <c:pt idx="274">
                  <c:v>48.563458634899291</c:v>
                </c:pt>
                <c:pt idx="275">
                  <c:v>49.750436596015504</c:v>
                </c:pt>
                <c:pt idx="276">
                  <c:v>49.559890336155462</c:v>
                </c:pt>
                <c:pt idx="277">
                  <c:v>49.077629942521206</c:v>
                </c:pt>
                <c:pt idx="278">
                  <c:v>49.50429187744998</c:v>
                </c:pt>
                <c:pt idx="279">
                  <c:v>49.883296761287191</c:v>
                </c:pt>
                <c:pt idx="280">
                  <c:v>51.261671305957357</c:v>
                </c:pt>
                <c:pt idx="281">
                  <c:v>50.772880132845749</c:v>
                </c:pt>
                <c:pt idx="282">
                  <c:v>50.903358477531789</c:v>
                </c:pt>
                <c:pt idx="283">
                  <c:v>50.827538880823532</c:v>
                </c:pt>
                <c:pt idx="284">
                  <c:v>50.481295736898147</c:v>
                </c:pt>
                <c:pt idx="285">
                  <c:v>51.039456864272815</c:v>
                </c:pt>
                <c:pt idx="286">
                  <c:v>53.156918495125048</c:v>
                </c:pt>
                <c:pt idx="287">
                  <c:v>52.731236122026495</c:v>
                </c:pt>
                <c:pt idx="288">
                  <c:v>52.639506874739766</c:v>
                </c:pt>
                <c:pt idx="289">
                  <c:v>46.68958483300775</c:v>
                </c:pt>
                <c:pt idx="290">
                  <c:v>43.029099225468201</c:v>
                </c:pt>
                <c:pt idx="291">
                  <c:v>37.561098436576664</c:v>
                </c:pt>
                <c:pt idx="292">
                  <c:v>37.189212251404527</c:v>
                </c:pt>
                <c:pt idx="293">
                  <c:v>38.882332001502057</c:v>
                </c:pt>
                <c:pt idx="294">
                  <c:v>40.052947629638247</c:v>
                </c:pt>
                <c:pt idx="295">
                  <c:v>44.055022476249086</c:v>
                </c:pt>
                <c:pt idx="296">
                  <c:v>45.616408897845758</c:v>
                </c:pt>
                <c:pt idx="297">
                  <c:v>48.727002611671487</c:v>
                </c:pt>
                <c:pt idx="298">
                  <c:v>45.408432516926005</c:v>
                </c:pt>
                <c:pt idx="299">
                  <c:v>45.985952272994176</c:v>
                </c:pt>
                <c:pt idx="300">
                  <c:v>47.514639986925168</c:v>
                </c:pt>
                <c:pt idx="301">
                  <c:v>51.216234064451861</c:v>
                </c:pt>
                <c:pt idx="302">
                  <c:v>51.774687608181232</c:v>
                </c:pt>
                <c:pt idx="303">
                  <c:v>53.687660605758538</c:v>
                </c:pt>
                <c:pt idx="304">
                  <c:v>54.461164930614125</c:v>
                </c:pt>
                <c:pt idx="305">
                  <c:v>56.107343655721337</c:v>
                </c:pt>
                <c:pt idx="306">
                  <c:v>55.71520129110376</c:v>
                </c:pt>
                <c:pt idx="307">
                  <c:v>55.393273764876369</c:v>
                </c:pt>
                <c:pt idx="308">
                  <c:v>54.637759517676812</c:v>
                </c:pt>
                <c:pt idx="309">
                  <c:v>53.200682125075957</c:v>
                </c:pt>
                <c:pt idx="310">
                  <c:v>51.806180227145148</c:v>
                </c:pt>
                <c:pt idx="311">
                  <c:v>50.560712366346998</c:v>
                </c:pt>
                <c:pt idx="312">
                  <c:v>49.937756417053244</c:v>
                </c:pt>
                <c:pt idx="313">
                  <c:v>52.254543825436464</c:v>
                </c:pt>
                <c:pt idx="314">
                  <c:v>54.007939028222914</c:v>
                </c:pt>
                <c:pt idx="315">
                  <c:v>55.710702230797985</c:v>
                </c:pt>
                <c:pt idx="316">
                  <c:v>54.541959410477517</c:v>
                </c:pt>
                <c:pt idx="317">
                  <c:v>52.577003118614762</c:v>
                </c:pt>
                <c:pt idx="318">
                  <c:v>51.451268025703769</c:v>
                </c:pt>
                <c:pt idx="319">
                  <c:v>51.469356063185764</c:v>
                </c:pt>
                <c:pt idx="320">
                  <c:v>50.923035094750141</c:v>
                </c:pt>
                <c:pt idx="321">
                  <c:v>49.281647108561145</c:v>
                </c:pt>
                <c:pt idx="322">
                  <c:v>47.510286288461394</c:v>
                </c:pt>
                <c:pt idx="323">
                  <c:v>50.21465062658509</c:v>
                </c:pt>
                <c:pt idx="324">
                  <c:v>49.802983228968031</c:v>
                </c:pt>
                <c:pt idx="325">
                  <c:v>49.459695951241237</c:v>
                </c:pt>
                <c:pt idx="326">
                  <c:v>46.825725935524112</c:v>
                </c:pt>
                <c:pt idx="327">
                  <c:v>46.485586480044141</c:v>
                </c:pt>
                <c:pt idx="328">
                  <c:v>48.173161924859791</c:v>
                </c:pt>
                <c:pt idx="329">
                  <c:v>47.683405108525712</c:v>
                </c:pt>
                <c:pt idx="330">
                  <c:v>48.006576418247356</c:v>
                </c:pt>
                <c:pt idx="331">
                  <c:v>46.160268293487547</c:v>
                </c:pt>
                <c:pt idx="332">
                  <c:v>42.799442928052969</c:v>
                </c:pt>
                <c:pt idx="333">
                  <c:v>42.308152528914952</c:v>
                </c:pt>
                <c:pt idx="334">
                  <c:v>42.555949119358047</c:v>
                </c:pt>
                <c:pt idx="335">
                  <c:v>45.94535314320877</c:v>
                </c:pt>
                <c:pt idx="336">
                  <c:v>47.136773045434502</c:v>
                </c:pt>
                <c:pt idx="337">
                  <c:v>46.650052295695197</c:v>
                </c:pt>
                <c:pt idx="338">
                  <c:v>47.048974182405708</c:v>
                </c:pt>
                <c:pt idx="339">
                  <c:v>45.797353087340376</c:v>
                </c:pt>
                <c:pt idx="340">
                  <c:v>44.926083549906998</c:v>
                </c:pt>
                <c:pt idx="341">
                  <c:v>45.254164815727982</c:v>
                </c:pt>
                <c:pt idx="342">
                  <c:v>45.194918152760351</c:v>
                </c:pt>
                <c:pt idx="343">
                  <c:v>46.015996466317993</c:v>
                </c:pt>
                <c:pt idx="344">
                  <c:v>46.642377819083947</c:v>
                </c:pt>
                <c:pt idx="345">
                  <c:v>50.873389027811434</c:v>
                </c:pt>
                <c:pt idx="346">
                  <c:v>51.124648966528639</c:v>
                </c:pt>
                <c:pt idx="347">
                  <c:v>50.573511561516419</c:v>
                </c:pt>
                <c:pt idx="348">
                  <c:v>47.128369185313112</c:v>
                </c:pt>
                <c:pt idx="349">
                  <c:v>44.881192186129077</c:v>
                </c:pt>
                <c:pt idx="350">
                  <c:v>43.701151733375887</c:v>
                </c:pt>
                <c:pt idx="351">
                  <c:v>42.964889197627151</c:v>
                </c:pt>
                <c:pt idx="352">
                  <c:v>45.581548052017261</c:v>
                </c:pt>
                <c:pt idx="353">
                  <c:v>45.311970836563852</c:v>
                </c:pt>
                <c:pt idx="354">
                  <c:v>44.916608467326739</c:v>
                </c:pt>
                <c:pt idx="355">
                  <c:v>42.669023153981044</c:v>
                </c:pt>
                <c:pt idx="356">
                  <c:v>42.54129514985943</c:v>
                </c:pt>
                <c:pt idx="357">
                  <c:v>42.615825168749403</c:v>
                </c:pt>
                <c:pt idx="358">
                  <c:v>44.433342908297561</c:v>
                </c:pt>
                <c:pt idx="359">
                  <c:v>45.365580888981874</c:v>
                </c:pt>
                <c:pt idx="360">
                  <c:v>46.807514374915364</c:v>
                </c:pt>
                <c:pt idx="361">
                  <c:v>49.250300411925345</c:v>
                </c:pt>
                <c:pt idx="362">
                  <c:v>48.660646377555793</c:v>
                </c:pt>
                <c:pt idx="363">
                  <c:v>49.036667005065965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CF7-4EC5-9961-E5D0B4E3581B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Column1</c:v>
                </c:pt>
              </c:strCache>
            </c:strRef>
          </c:tx>
          <c:spPr>
            <a:ln>
              <a:solidFill>
                <a:schemeClr val="accent2"/>
              </a:solidFill>
            </a:ln>
          </c:spPr>
          <c:marker>
            <c:symbol val="none"/>
          </c:marker>
          <c:cat>
            <c:numRef>
              <c:f>Sheet1!$A$2:$A$373</c:f>
              <c:numCache>
                <c:formatCode>mmm\-yy</c:formatCode>
                <c:ptCount val="372"/>
                <c:pt idx="0">
                  <c:v>35065</c:v>
                </c:pt>
                <c:pt idx="1">
                  <c:v>35096</c:v>
                </c:pt>
                <c:pt idx="2">
                  <c:v>35125</c:v>
                </c:pt>
                <c:pt idx="3">
                  <c:v>35156</c:v>
                </c:pt>
                <c:pt idx="4">
                  <c:v>35186</c:v>
                </c:pt>
                <c:pt idx="5">
                  <c:v>35217</c:v>
                </c:pt>
                <c:pt idx="6">
                  <c:v>35247</c:v>
                </c:pt>
                <c:pt idx="7">
                  <c:v>35278</c:v>
                </c:pt>
                <c:pt idx="8">
                  <c:v>35309</c:v>
                </c:pt>
                <c:pt idx="9">
                  <c:v>35339</c:v>
                </c:pt>
                <c:pt idx="10">
                  <c:v>35370</c:v>
                </c:pt>
                <c:pt idx="11">
                  <c:v>35400</c:v>
                </c:pt>
                <c:pt idx="12">
                  <c:v>35431</c:v>
                </c:pt>
                <c:pt idx="13">
                  <c:v>35462</c:v>
                </c:pt>
                <c:pt idx="14">
                  <c:v>35490</c:v>
                </c:pt>
                <c:pt idx="15">
                  <c:v>35521</c:v>
                </c:pt>
                <c:pt idx="16">
                  <c:v>35551</c:v>
                </c:pt>
                <c:pt idx="17">
                  <c:v>35582</c:v>
                </c:pt>
                <c:pt idx="18">
                  <c:v>35612</c:v>
                </c:pt>
                <c:pt idx="19">
                  <c:v>35643</c:v>
                </c:pt>
                <c:pt idx="20">
                  <c:v>35674</c:v>
                </c:pt>
                <c:pt idx="21">
                  <c:v>35704</c:v>
                </c:pt>
                <c:pt idx="22">
                  <c:v>35735</c:v>
                </c:pt>
                <c:pt idx="23">
                  <c:v>35765</c:v>
                </c:pt>
                <c:pt idx="24">
                  <c:v>35796</c:v>
                </c:pt>
                <c:pt idx="25">
                  <c:v>35827</c:v>
                </c:pt>
                <c:pt idx="26">
                  <c:v>35855</c:v>
                </c:pt>
                <c:pt idx="27">
                  <c:v>35886</c:v>
                </c:pt>
                <c:pt idx="28">
                  <c:v>35916</c:v>
                </c:pt>
                <c:pt idx="29">
                  <c:v>35947</c:v>
                </c:pt>
                <c:pt idx="30">
                  <c:v>35977</c:v>
                </c:pt>
                <c:pt idx="31">
                  <c:v>36008</c:v>
                </c:pt>
                <c:pt idx="32">
                  <c:v>36039</c:v>
                </c:pt>
                <c:pt idx="33">
                  <c:v>36069</c:v>
                </c:pt>
                <c:pt idx="34">
                  <c:v>36100</c:v>
                </c:pt>
                <c:pt idx="35">
                  <c:v>36130</c:v>
                </c:pt>
                <c:pt idx="36">
                  <c:v>36161</c:v>
                </c:pt>
                <c:pt idx="37">
                  <c:v>36192</c:v>
                </c:pt>
                <c:pt idx="38">
                  <c:v>36220</c:v>
                </c:pt>
                <c:pt idx="39">
                  <c:v>36251</c:v>
                </c:pt>
                <c:pt idx="40">
                  <c:v>36281</c:v>
                </c:pt>
                <c:pt idx="41">
                  <c:v>36312</c:v>
                </c:pt>
                <c:pt idx="42">
                  <c:v>36342</c:v>
                </c:pt>
                <c:pt idx="43">
                  <c:v>36373</c:v>
                </c:pt>
                <c:pt idx="44">
                  <c:v>36404</c:v>
                </c:pt>
                <c:pt idx="45">
                  <c:v>36434</c:v>
                </c:pt>
                <c:pt idx="46">
                  <c:v>36465</c:v>
                </c:pt>
                <c:pt idx="47">
                  <c:v>36495</c:v>
                </c:pt>
                <c:pt idx="48">
                  <c:v>36526</c:v>
                </c:pt>
                <c:pt idx="49">
                  <c:v>36557</c:v>
                </c:pt>
                <c:pt idx="50">
                  <c:v>36586</c:v>
                </c:pt>
                <c:pt idx="51">
                  <c:v>36617</c:v>
                </c:pt>
                <c:pt idx="52">
                  <c:v>36647</c:v>
                </c:pt>
                <c:pt idx="53">
                  <c:v>36678</c:v>
                </c:pt>
                <c:pt idx="54">
                  <c:v>36708</c:v>
                </c:pt>
                <c:pt idx="55">
                  <c:v>36739</c:v>
                </c:pt>
                <c:pt idx="56">
                  <c:v>36770</c:v>
                </c:pt>
                <c:pt idx="57">
                  <c:v>36800</c:v>
                </c:pt>
                <c:pt idx="58">
                  <c:v>36831</c:v>
                </c:pt>
                <c:pt idx="59">
                  <c:v>36861</c:v>
                </c:pt>
                <c:pt idx="60">
                  <c:v>36892</c:v>
                </c:pt>
                <c:pt idx="61">
                  <c:v>36923</c:v>
                </c:pt>
                <c:pt idx="62">
                  <c:v>36951</c:v>
                </c:pt>
                <c:pt idx="63">
                  <c:v>36982</c:v>
                </c:pt>
                <c:pt idx="64">
                  <c:v>37012</c:v>
                </c:pt>
                <c:pt idx="65">
                  <c:v>37043</c:v>
                </c:pt>
                <c:pt idx="66">
                  <c:v>37073</c:v>
                </c:pt>
                <c:pt idx="67">
                  <c:v>37104</c:v>
                </c:pt>
                <c:pt idx="68">
                  <c:v>37135</c:v>
                </c:pt>
                <c:pt idx="69">
                  <c:v>37165</c:v>
                </c:pt>
                <c:pt idx="70">
                  <c:v>37196</c:v>
                </c:pt>
                <c:pt idx="71">
                  <c:v>37226</c:v>
                </c:pt>
                <c:pt idx="72">
                  <c:v>37257</c:v>
                </c:pt>
                <c:pt idx="73">
                  <c:v>37288</c:v>
                </c:pt>
                <c:pt idx="74">
                  <c:v>37316</c:v>
                </c:pt>
                <c:pt idx="75">
                  <c:v>37347</c:v>
                </c:pt>
                <c:pt idx="76">
                  <c:v>37377</c:v>
                </c:pt>
                <c:pt idx="77">
                  <c:v>37408</c:v>
                </c:pt>
                <c:pt idx="78">
                  <c:v>37438</c:v>
                </c:pt>
                <c:pt idx="79">
                  <c:v>37469</c:v>
                </c:pt>
                <c:pt idx="80">
                  <c:v>37500</c:v>
                </c:pt>
                <c:pt idx="81">
                  <c:v>37530</c:v>
                </c:pt>
                <c:pt idx="82">
                  <c:v>37561</c:v>
                </c:pt>
                <c:pt idx="83">
                  <c:v>37591</c:v>
                </c:pt>
                <c:pt idx="84">
                  <c:v>37622</c:v>
                </c:pt>
                <c:pt idx="85">
                  <c:v>37653</c:v>
                </c:pt>
                <c:pt idx="86">
                  <c:v>37681</c:v>
                </c:pt>
                <c:pt idx="87">
                  <c:v>37712</c:v>
                </c:pt>
                <c:pt idx="88">
                  <c:v>37742</c:v>
                </c:pt>
                <c:pt idx="89">
                  <c:v>37773</c:v>
                </c:pt>
                <c:pt idx="90">
                  <c:v>37803</c:v>
                </c:pt>
                <c:pt idx="91">
                  <c:v>37834</c:v>
                </c:pt>
                <c:pt idx="92">
                  <c:v>37865</c:v>
                </c:pt>
                <c:pt idx="93">
                  <c:v>37895</c:v>
                </c:pt>
                <c:pt idx="94">
                  <c:v>37926</c:v>
                </c:pt>
                <c:pt idx="95">
                  <c:v>37956</c:v>
                </c:pt>
                <c:pt idx="96">
                  <c:v>37987</c:v>
                </c:pt>
                <c:pt idx="97">
                  <c:v>38018</c:v>
                </c:pt>
                <c:pt idx="98">
                  <c:v>38047</c:v>
                </c:pt>
                <c:pt idx="99">
                  <c:v>38078</c:v>
                </c:pt>
                <c:pt idx="100">
                  <c:v>38108</c:v>
                </c:pt>
                <c:pt idx="101">
                  <c:v>38139</c:v>
                </c:pt>
                <c:pt idx="102">
                  <c:v>38169</c:v>
                </c:pt>
                <c:pt idx="103">
                  <c:v>38200</c:v>
                </c:pt>
                <c:pt idx="104">
                  <c:v>38231</c:v>
                </c:pt>
                <c:pt idx="105">
                  <c:v>38261</c:v>
                </c:pt>
                <c:pt idx="106">
                  <c:v>38292</c:v>
                </c:pt>
                <c:pt idx="107">
                  <c:v>38322</c:v>
                </c:pt>
                <c:pt idx="108">
                  <c:v>38353</c:v>
                </c:pt>
                <c:pt idx="109">
                  <c:v>38384</c:v>
                </c:pt>
                <c:pt idx="110">
                  <c:v>38412</c:v>
                </c:pt>
                <c:pt idx="111">
                  <c:v>38443</c:v>
                </c:pt>
                <c:pt idx="112">
                  <c:v>38473</c:v>
                </c:pt>
                <c:pt idx="113">
                  <c:v>38504</c:v>
                </c:pt>
                <c:pt idx="114">
                  <c:v>38534</c:v>
                </c:pt>
                <c:pt idx="115">
                  <c:v>38565</c:v>
                </c:pt>
                <c:pt idx="116">
                  <c:v>38596</c:v>
                </c:pt>
                <c:pt idx="117">
                  <c:v>38626</c:v>
                </c:pt>
                <c:pt idx="118">
                  <c:v>38657</c:v>
                </c:pt>
                <c:pt idx="119">
                  <c:v>38687</c:v>
                </c:pt>
                <c:pt idx="120">
                  <c:v>38718</c:v>
                </c:pt>
                <c:pt idx="121">
                  <c:v>38749</c:v>
                </c:pt>
                <c:pt idx="122">
                  <c:v>38777</c:v>
                </c:pt>
                <c:pt idx="123">
                  <c:v>38808</c:v>
                </c:pt>
                <c:pt idx="124">
                  <c:v>38838</c:v>
                </c:pt>
                <c:pt idx="125">
                  <c:v>38869</c:v>
                </c:pt>
                <c:pt idx="126">
                  <c:v>38899</c:v>
                </c:pt>
                <c:pt idx="127">
                  <c:v>38930</c:v>
                </c:pt>
                <c:pt idx="128">
                  <c:v>38961</c:v>
                </c:pt>
                <c:pt idx="129">
                  <c:v>38991</c:v>
                </c:pt>
                <c:pt idx="130">
                  <c:v>39022</c:v>
                </c:pt>
                <c:pt idx="131">
                  <c:v>39052</c:v>
                </c:pt>
                <c:pt idx="132">
                  <c:v>39083</c:v>
                </c:pt>
                <c:pt idx="133">
                  <c:v>39114</c:v>
                </c:pt>
                <c:pt idx="134">
                  <c:v>39142</c:v>
                </c:pt>
                <c:pt idx="135">
                  <c:v>39173</c:v>
                </c:pt>
                <c:pt idx="136">
                  <c:v>39203</c:v>
                </c:pt>
                <c:pt idx="137">
                  <c:v>39234</c:v>
                </c:pt>
                <c:pt idx="138">
                  <c:v>39264</c:v>
                </c:pt>
                <c:pt idx="139">
                  <c:v>39295</c:v>
                </c:pt>
                <c:pt idx="140">
                  <c:v>39326</c:v>
                </c:pt>
                <c:pt idx="141">
                  <c:v>39356</c:v>
                </c:pt>
                <c:pt idx="142">
                  <c:v>39387</c:v>
                </c:pt>
                <c:pt idx="143">
                  <c:v>39417</c:v>
                </c:pt>
                <c:pt idx="144">
                  <c:v>39448</c:v>
                </c:pt>
                <c:pt idx="145">
                  <c:v>39479</c:v>
                </c:pt>
                <c:pt idx="146">
                  <c:v>39508</c:v>
                </c:pt>
                <c:pt idx="147">
                  <c:v>39539</c:v>
                </c:pt>
                <c:pt idx="148">
                  <c:v>39569</c:v>
                </c:pt>
                <c:pt idx="149">
                  <c:v>39600</c:v>
                </c:pt>
                <c:pt idx="150">
                  <c:v>39630</c:v>
                </c:pt>
                <c:pt idx="151">
                  <c:v>39661</c:v>
                </c:pt>
                <c:pt idx="152">
                  <c:v>39692</c:v>
                </c:pt>
                <c:pt idx="153">
                  <c:v>39722</c:v>
                </c:pt>
                <c:pt idx="154">
                  <c:v>39753</c:v>
                </c:pt>
                <c:pt idx="155">
                  <c:v>39783</c:v>
                </c:pt>
                <c:pt idx="156">
                  <c:v>39814</c:v>
                </c:pt>
                <c:pt idx="157">
                  <c:v>39845</c:v>
                </c:pt>
                <c:pt idx="158">
                  <c:v>39873</c:v>
                </c:pt>
                <c:pt idx="159">
                  <c:v>39904</c:v>
                </c:pt>
                <c:pt idx="160">
                  <c:v>39934</c:v>
                </c:pt>
                <c:pt idx="161">
                  <c:v>39965</c:v>
                </c:pt>
                <c:pt idx="162">
                  <c:v>39995</c:v>
                </c:pt>
                <c:pt idx="163">
                  <c:v>40026</c:v>
                </c:pt>
                <c:pt idx="164">
                  <c:v>40057</c:v>
                </c:pt>
                <c:pt idx="165">
                  <c:v>40087</c:v>
                </c:pt>
                <c:pt idx="166">
                  <c:v>40118</c:v>
                </c:pt>
                <c:pt idx="167">
                  <c:v>40148</c:v>
                </c:pt>
                <c:pt idx="168">
                  <c:v>40179</c:v>
                </c:pt>
                <c:pt idx="169">
                  <c:v>40210</c:v>
                </c:pt>
                <c:pt idx="170">
                  <c:v>40238</c:v>
                </c:pt>
                <c:pt idx="171">
                  <c:v>40269</c:v>
                </c:pt>
                <c:pt idx="172">
                  <c:v>40299</c:v>
                </c:pt>
                <c:pt idx="173">
                  <c:v>40330</c:v>
                </c:pt>
                <c:pt idx="174">
                  <c:v>40360</c:v>
                </c:pt>
                <c:pt idx="175">
                  <c:v>40391</c:v>
                </c:pt>
                <c:pt idx="176">
                  <c:v>40422</c:v>
                </c:pt>
                <c:pt idx="177">
                  <c:v>40452</c:v>
                </c:pt>
                <c:pt idx="178">
                  <c:v>40483</c:v>
                </c:pt>
                <c:pt idx="179">
                  <c:v>40513</c:v>
                </c:pt>
                <c:pt idx="180">
                  <c:v>40544</c:v>
                </c:pt>
                <c:pt idx="181">
                  <c:v>40575</c:v>
                </c:pt>
                <c:pt idx="182">
                  <c:v>40603</c:v>
                </c:pt>
                <c:pt idx="183">
                  <c:v>40634</c:v>
                </c:pt>
                <c:pt idx="184">
                  <c:v>40664</c:v>
                </c:pt>
                <c:pt idx="185">
                  <c:v>40695</c:v>
                </c:pt>
                <c:pt idx="186">
                  <c:v>40725</c:v>
                </c:pt>
                <c:pt idx="187">
                  <c:v>40756</c:v>
                </c:pt>
                <c:pt idx="188">
                  <c:v>40787</c:v>
                </c:pt>
                <c:pt idx="189">
                  <c:v>40817</c:v>
                </c:pt>
                <c:pt idx="190">
                  <c:v>40848</c:v>
                </c:pt>
                <c:pt idx="191">
                  <c:v>40878</c:v>
                </c:pt>
                <c:pt idx="192">
                  <c:v>40909</c:v>
                </c:pt>
                <c:pt idx="193">
                  <c:v>40940</c:v>
                </c:pt>
                <c:pt idx="194">
                  <c:v>40969</c:v>
                </c:pt>
                <c:pt idx="195">
                  <c:v>41000</c:v>
                </c:pt>
                <c:pt idx="196">
                  <c:v>41030</c:v>
                </c:pt>
                <c:pt idx="197">
                  <c:v>41061</c:v>
                </c:pt>
                <c:pt idx="198">
                  <c:v>41091</c:v>
                </c:pt>
                <c:pt idx="199">
                  <c:v>41122</c:v>
                </c:pt>
                <c:pt idx="200">
                  <c:v>41153</c:v>
                </c:pt>
                <c:pt idx="201">
                  <c:v>41183</c:v>
                </c:pt>
                <c:pt idx="202">
                  <c:v>41214</c:v>
                </c:pt>
                <c:pt idx="203">
                  <c:v>41244</c:v>
                </c:pt>
                <c:pt idx="204">
                  <c:v>41275</c:v>
                </c:pt>
                <c:pt idx="205">
                  <c:v>41306</c:v>
                </c:pt>
                <c:pt idx="206">
                  <c:v>41334</c:v>
                </c:pt>
                <c:pt idx="207">
                  <c:v>41365</c:v>
                </c:pt>
                <c:pt idx="208">
                  <c:v>41395</c:v>
                </c:pt>
                <c:pt idx="209">
                  <c:v>41426</c:v>
                </c:pt>
                <c:pt idx="210">
                  <c:v>41456</c:v>
                </c:pt>
                <c:pt idx="211">
                  <c:v>41487</c:v>
                </c:pt>
                <c:pt idx="212">
                  <c:v>41518</c:v>
                </c:pt>
                <c:pt idx="213">
                  <c:v>41548</c:v>
                </c:pt>
                <c:pt idx="214">
                  <c:v>41579</c:v>
                </c:pt>
                <c:pt idx="215">
                  <c:v>41609</c:v>
                </c:pt>
                <c:pt idx="216">
                  <c:v>41640</c:v>
                </c:pt>
                <c:pt idx="217">
                  <c:v>41671</c:v>
                </c:pt>
                <c:pt idx="218">
                  <c:v>41699</c:v>
                </c:pt>
                <c:pt idx="219">
                  <c:v>41730</c:v>
                </c:pt>
                <c:pt idx="220">
                  <c:v>41760</c:v>
                </c:pt>
                <c:pt idx="221">
                  <c:v>41791</c:v>
                </c:pt>
                <c:pt idx="222">
                  <c:v>41821</c:v>
                </c:pt>
                <c:pt idx="223">
                  <c:v>41852</c:v>
                </c:pt>
                <c:pt idx="224">
                  <c:v>41883</c:v>
                </c:pt>
                <c:pt idx="225">
                  <c:v>41913</c:v>
                </c:pt>
                <c:pt idx="226">
                  <c:v>41944</c:v>
                </c:pt>
                <c:pt idx="227">
                  <c:v>41974</c:v>
                </c:pt>
                <c:pt idx="228">
                  <c:v>42005</c:v>
                </c:pt>
                <c:pt idx="229">
                  <c:v>42036</c:v>
                </c:pt>
                <c:pt idx="230">
                  <c:v>42064</c:v>
                </c:pt>
                <c:pt idx="231">
                  <c:v>42095</c:v>
                </c:pt>
                <c:pt idx="232">
                  <c:v>42125</c:v>
                </c:pt>
                <c:pt idx="233">
                  <c:v>42156</c:v>
                </c:pt>
                <c:pt idx="234">
                  <c:v>42186</c:v>
                </c:pt>
                <c:pt idx="235">
                  <c:v>42217</c:v>
                </c:pt>
                <c:pt idx="236">
                  <c:v>42248</c:v>
                </c:pt>
                <c:pt idx="237">
                  <c:v>42278</c:v>
                </c:pt>
                <c:pt idx="238">
                  <c:v>42309</c:v>
                </c:pt>
                <c:pt idx="239">
                  <c:v>42339</c:v>
                </c:pt>
                <c:pt idx="240">
                  <c:v>42370</c:v>
                </c:pt>
                <c:pt idx="241">
                  <c:v>42401</c:v>
                </c:pt>
                <c:pt idx="242">
                  <c:v>42430</c:v>
                </c:pt>
                <c:pt idx="243">
                  <c:v>42461</c:v>
                </c:pt>
                <c:pt idx="244">
                  <c:v>42491</c:v>
                </c:pt>
                <c:pt idx="245">
                  <c:v>42522</c:v>
                </c:pt>
                <c:pt idx="246">
                  <c:v>42552</c:v>
                </c:pt>
                <c:pt idx="247">
                  <c:v>42583</c:v>
                </c:pt>
                <c:pt idx="248">
                  <c:v>42614</c:v>
                </c:pt>
                <c:pt idx="249">
                  <c:v>42644</c:v>
                </c:pt>
                <c:pt idx="250">
                  <c:v>42675</c:v>
                </c:pt>
                <c:pt idx="251">
                  <c:v>42705</c:v>
                </c:pt>
                <c:pt idx="252">
                  <c:v>42736</c:v>
                </c:pt>
                <c:pt idx="253">
                  <c:v>42767</c:v>
                </c:pt>
                <c:pt idx="254">
                  <c:v>42795</c:v>
                </c:pt>
                <c:pt idx="255">
                  <c:v>42826</c:v>
                </c:pt>
                <c:pt idx="256">
                  <c:v>42856</c:v>
                </c:pt>
                <c:pt idx="257">
                  <c:v>42887</c:v>
                </c:pt>
                <c:pt idx="258">
                  <c:v>42917</c:v>
                </c:pt>
                <c:pt idx="259">
                  <c:v>42948</c:v>
                </c:pt>
                <c:pt idx="260">
                  <c:v>42979</c:v>
                </c:pt>
                <c:pt idx="261">
                  <c:v>43009</c:v>
                </c:pt>
                <c:pt idx="262">
                  <c:v>43040</c:v>
                </c:pt>
                <c:pt idx="263">
                  <c:v>43070</c:v>
                </c:pt>
                <c:pt idx="264">
                  <c:v>43101</c:v>
                </c:pt>
                <c:pt idx="265">
                  <c:v>43132</c:v>
                </c:pt>
                <c:pt idx="266">
                  <c:v>43160</c:v>
                </c:pt>
                <c:pt idx="267">
                  <c:v>43191</c:v>
                </c:pt>
                <c:pt idx="268">
                  <c:v>43221</c:v>
                </c:pt>
                <c:pt idx="269">
                  <c:v>43252</c:v>
                </c:pt>
                <c:pt idx="270">
                  <c:v>43282</c:v>
                </c:pt>
                <c:pt idx="271">
                  <c:v>43313</c:v>
                </c:pt>
                <c:pt idx="272">
                  <c:v>43344</c:v>
                </c:pt>
                <c:pt idx="273">
                  <c:v>43374</c:v>
                </c:pt>
                <c:pt idx="274">
                  <c:v>43405</c:v>
                </c:pt>
                <c:pt idx="275">
                  <c:v>43435</c:v>
                </c:pt>
                <c:pt idx="276">
                  <c:v>43466</c:v>
                </c:pt>
                <c:pt idx="277">
                  <c:v>43497</c:v>
                </c:pt>
                <c:pt idx="278">
                  <c:v>43525</c:v>
                </c:pt>
                <c:pt idx="279">
                  <c:v>43556</c:v>
                </c:pt>
                <c:pt idx="280">
                  <c:v>43586</c:v>
                </c:pt>
                <c:pt idx="281">
                  <c:v>43617</c:v>
                </c:pt>
                <c:pt idx="282">
                  <c:v>43647</c:v>
                </c:pt>
                <c:pt idx="283">
                  <c:v>43678</c:v>
                </c:pt>
                <c:pt idx="284">
                  <c:v>43709</c:v>
                </c:pt>
                <c:pt idx="285">
                  <c:v>43739</c:v>
                </c:pt>
                <c:pt idx="286">
                  <c:v>43770</c:v>
                </c:pt>
                <c:pt idx="287">
                  <c:v>43800</c:v>
                </c:pt>
                <c:pt idx="288">
                  <c:v>43831</c:v>
                </c:pt>
                <c:pt idx="289">
                  <c:v>43862</c:v>
                </c:pt>
                <c:pt idx="290">
                  <c:v>43891</c:v>
                </c:pt>
                <c:pt idx="291">
                  <c:v>43922</c:v>
                </c:pt>
                <c:pt idx="292">
                  <c:v>43952</c:v>
                </c:pt>
                <c:pt idx="293">
                  <c:v>43983</c:v>
                </c:pt>
                <c:pt idx="294">
                  <c:v>44013</c:v>
                </c:pt>
                <c:pt idx="295">
                  <c:v>44044</c:v>
                </c:pt>
                <c:pt idx="296">
                  <c:v>44075</c:v>
                </c:pt>
                <c:pt idx="297">
                  <c:v>44105</c:v>
                </c:pt>
                <c:pt idx="298">
                  <c:v>44136</c:v>
                </c:pt>
                <c:pt idx="299">
                  <c:v>44166</c:v>
                </c:pt>
                <c:pt idx="300">
                  <c:v>44197</c:v>
                </c:pt>
                <c:pt idx="301">
                  <c:v>44228</c:v>
                </c:pt>
                <c:pt idx="302">
                  <c:v>44256</c:v>
                </c:pt>
                <c:pt idx="303">
                  <c:v>44287</c:v>
                </c:pt>
                <c:pt idx="304">
                  <c:v>44317</c:v>
                </c:pt>
                <c:pt idx="305">
                  <c:v>44348</c:v>
                </c:pt>
                <c:pt idx="306">
                  <c:v>44378</c:v>
                </c:pt>
                <c:pt idx="307">
                  <c:v>44409</c:v>
                </c:pt>
                <c:pt idx="308">
                  <c:v>44440</c:v>
                </c:pt>
                <c:pt idx="309">
                  <c:v>44470</c:v>
                </c:pt>
                <c:pt idx="310">
                  <c:v>44501</c:v>
                </c:pt>
                <c:pt idx="311">
                  <c:v>44531</c:v>
                </c:pt>
                <c:pt idx="312">
                  <c:v>44562</c:v>
                </c:pt>
                <c:pt idx="313">
                  <c:v>44593</c:v>
                </c:pt>
                <c:pt idx="314">
                  <c:v>44621</c:v>
                </c:pt>
                <c:pt idx="315">
                  <c:v>44652</c:v>
                </c:pt>
                <c:pt idx="316">
                  <c:v>44682</c:v>
                </c:pt>
                <c:pt idx="317">
                  <c:v>44713</c:v>
                </c:pt>
                <c:pt idx="318">
                  <c:v>44743</c:v>
                </c:pt>
                <c:pt idx="319">
                  <c:v>44774</c:v>
                </c:pt>
                <c:pt idx="320">
                  <c:v>44805</c:v>
                </c:pt>
                <c:pt idx="321">
                  <c:v>44835</c:v>
                </c:pt>
                <c:pt idx="322">
                  <c:v>44866</c:v>
                </c:pt>
                <c:pt idx="323">
                  <c:v>44896</c:v>
                </c:pt>
                <c:pt idx="324">
                  <c:v>44927</c:v>
                </c:pt>
                <c:pt idx="325">
                  <c:v>44958</c:v>
                </c:pt>
                <c:pt idx="326">
                  <c:v>44986</c:v>
                </c:pt>
                <c:pt idx="327">
                  <c:v>45017</c:v>
                </c:pt>
                <c:pt idx="328">
                  <c:v>45047</c:v>
                </c:pt>
                <c:pt idx="329">
                  <c:v>45078</c:v>
                </c:pt>
                <c:pt idx="330">
                  <c:v>45108</c:v>
                </c:pt>
                <c:pt idx="331">
                  <c:v>45139</c:v>
                </c:pt>
                <c:pt idx="332">
                  <c:v>45170</c:v>
                </c:pt>
                <c:pt idx="333">
                  <c:v>45200</c:v>
                </c:pt>
                <c:pt idx="334">
                  <c:v>45231</c:v>
                </c:pt>
                <c:pt idx="335">
                  <c:v>45261</c:v>
                </c:pt>
                <c:pt idx="336">
                  <c:v>45292</c:v>
                </c:pt>
                <c:pt idx="337">
                  <c:v>45323</c:v>
                </c:pt>
                <c:pt idx="338">
                  <c:v>45352</c:v>
                </c:pt>
                <c:pt idx="339">
                  <c:v>45383</c:v>
                </c:pt>
                <c:pt idx="340">
                  <c:v>45413</c:v>
                </c:pt>
                <c:pt idx="341">
                  <c:v>45444</c:v>
                </c:pt>
                <c:pt idx="342">
                  <c:v>45474</c:v>
                </c:pt>
                <c:pt idx="343">
                  <c:v>45505</c:v>
                </c:pt>
                <c:pt idx="344">
                  <c:v>45536</c:v>
                </c:pt>
                <c:pt idx="345">
                  <c:v>45566</c:v>
                </c:pt>
                <c:pt idx="346">
                  <c:v>45597</c:v>
                </c:pt>
                <c:pt idx="347">
                  <c:v>45627</c:v>
                </c:pt>
                <c:pt idx="348">
                  <c:v>45658</c:v>
                </c:pt>
                <c:pt idx="349">
                  <c:v>45689</c:v>
                </c:pt>
                <c:pt idx="350">
                  <c:v>45717</c:v>
                </c:pt>
                <c:pt idx="351">
                  <c:v>45748</c:v>
                </c:pt>
                <c:pt idx="352">
                  <c:v>45778</c:v>
                </c:pt>
                <c:pt idx="353">
                  <c:v>45809</c:v>
                </c:pt>
                <c:pt idx="354">
                  <c:v>45839</c:v>
                </c:pt>
                <c:pt idx="355">
                  <c:v>45870</c:v>
                </c:pt>
                <c:pt idx="356">
                  <c:v>45901</c:v>
                </c:pt>
                <c:pt idx="357">
                  <c:v>45931</c:v>
                </c:pt>
                <c:pt idx="358">
                  <c:v>45962</c:v>
                </c:pt>
                <c:pt idx="359">
                  <c:v>45992</c:v>
                </c:pt>
                <c:pt idx="360">
                  <c:v>46023</c:v>
                </c:pt>
                <c:pt idx="361">
                  <c:v>46054</c:v>
                </c:pt>
                <c:pt idx="362">
                  <c:v>46082</c:v>
                </c:pt>
                <c:pt idx="363">
                  <c:v>46113</c:v>
                </c:pt>
                <c:pt idx="364">
                  <c:v>46143</c:v>
                </c:pt>
                <c:pt idx="365">
                  <c:v>46174</c:v>
                </c:pt>
                <c:pt idx="366">
                  <c:v>46204</c:v>
                </c:pt>
                <c:pt idx="367">
                  <c:v>46235</c:v>
                </c:pt>
                <c:pt idx="368">
                  <c:v>46266</c:v>
                </c:pt>
                <c:pt idx="369">
                  <c:v>46296</c:v>
                </c:pt>
                <c:pt idx="370">
                  <c:v>46327</c:v>
                </c:pt>
                <c:pt idx="371">
                  <c:v>46357</c:v>
                </c:pt>
              </c:numCache>
            </c:numRef>
          </c:cat>
          <c:val>
            <c:numRef>
              <c:f>Sheet1!$F$2:$F$373</c:f>
              <c:numCache>
                <c:formatCode>0</c:formatCode>
                <c:ptCount val="372"/>
                <c:pt idx="0">
                  <c:v>50</c:v>
                </c:pt>
                <c:pt idx="1">
                  <c:v>50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50</c:v>
                </c:pt>
                <c:pt idx="6">
                  <c:v>50</c:v>
                </c:pt>
                <c:pt idx="7">
                  <c:v>50</c:v>
                </c:pt>
                <c:pt idx="8">
                  <c:v>50</c:v>
                </c:pt>
                <c:pt idx="9">
                  <c:v>50</c:v>
                </c:pt>
                <c:pt idx="10">
                  <c:v>50</c:v>
                </c:pt>
                <c:pt idx="11">
                  <c:v>50</c:v>
                </c:pt>
                <c:pt idx="12">
                  <c:v>50</c:v>
                </c:pt>
                <c:pt idx="13">
                  <c:v>50</c:v>
                </c:pt>
                <c:pt idx="14">
                  <c:v>50</c:v>
                </c:pt>
                <c:pt idx="15">
                  <c:v>50</c:v>
                </c:pt>
                <c:pt idx="16">
                  <c:v>50</c:v>
                </c:pt>
                <c:pt idx="17">
                  <c:v>50</c:v>
                </c:pt>
                <c:pt idx="18">
                  <c:v>50</c:v>
                </c:pt>
                <c:pt idx="19">
                  <c:v>50</c:v>
                </c:pt>
                <c:pt idx="20">
                  <c:v>50</c:v>
                </c:pt>
                <c:pt idx="21">
                  <c:v>50</c:v>
                </c:pt>
                <c:pt idx="22">
                  <c:v>50</c:v>
                </c:pt>
                <c:pt idx="23">
                  <c:v>50</c:v>
                </c:pt>
                <c:pt idx="24">
                  <c:v>50</c:v>
                </c:pt>
                <c:pt idx="25">
                  <c:v>50</c:v>
                </c:pt>
                <c:pt idx="26">
                  <c:v>50</c:v>
                </c:pt>
                <c:pt idx="27">
                  <c:v>50</c:v>
                </c:pt>
                <c:pt idx="28">
                  <c:v>50</c:v>
                </c:pt>
                <c:pt idx="29">
                  <c:v>50</c:v>
                </c:pt>
                <c:pt idx="30">
                  <c:v>50</c:v>
                </c:pt>
                <c:pt idx="31">
                  <c:v>50</c:v>
                </c:pt>
                <c:pt idx="32">
                  <c:v>50</c:v>
                </c:pt>
                <c:pt idx="33">
                  <c:v>50</c:v>
                </c:pt>
                <c:pt idx="34">
                  <c:v>50</c:v>
                </c:pt>
                <c:pt idx="35">
                  <c:v>50</c:v>
                </c:pt>
                <c:pt idx="36">
                  <c:v>50</c:v>
                </c:pt>
                <c:pt idx="37">
                  <c:v>50</c:v>
                </c:pt>
                <c:pt idx="38">
                  <c:v>50</c:v>
                </c:pt>
                <c:pt idx="39">
                  <c:v>50</c:v>
                </c:pt>
                <c:pt idx="40">
                  <c:v>50</c:v>
                </c:pt>
                <c:pt idx="41">
                  <c:v>50</c:v>
                </c:pt>
                <c:pt idx="42">
                  <c:v>50</c:v>
                </c:pt>
                <c:pt idx="43">
                  <c:v>50</c:v>
                </c:pt>
                <c:pt idx="44">
                  <c:v>50</c:v>
                </c:pt>
                <c:pt idx="45">
                  <c:v>50</c:v>
                </c:pt>
                <c:pt idx="46">
                  <c:v>50</c:v>
                </c:pt>
                <c:pt idx="47">
                  <c:v>50</c:v>
                </c:pt>
                <c:pt idx="48">
                  <c:v>50</c:v>
                </c:pt>
                <c:pt idx="49">
                  <c:v>50</c:v>
                </c:pt>
                <c:pt idx="50">
                  <c:v>50</c:v>
                </c:pt>
                <c:pt idx="51">
                  <c:v>50</c:v>
                </c:pt>
                <c:pt idx="52">
                  <c:v>50</c:v>
                </c:pt>
                <c:pt idx="53">
                  <c:v>50</c:v>
                </c:pt>
                <c:pt idx="54">
                  <c:v>50</c:v>
                </c:pt>
                <c:pt idx="55">
                  <c:v>50</c:v>
                </c:pt>
                <c:pt idx="56">
                  <c:v>50</c:v>
                </c:pt>
                <c:pt idx="57">
                  <c:v>50</c:v>
                </c:pt>
                <c:pt idx="58">
                  <c:v>50</c:v>
                </c:pt>
                <c:pt idx="59">
                  <c:v>50</c:v>
                </c:pt>
                <c:pt idx="60">
                  <c:v>50</c:v>
                </c:pt>
                <c:pt idx="61">
                  <c:v>50</c:v>
                </c:pt>
                <c:pt idx="62">
                  <c:v>50</c:v>
                </c:pt>
                <c:pt idx="63">
                  <c:v>50</c:v>
                </c:pt>
                <c:pt idx="64">
                  <c:v>50</c:v>
                </c:pt>
                <c:pt idx="65">
                  <c:v>50</c:v>
                </c:pt>
                <c:pt idx="66">
                  <c:v>50</c:v>
                </c:pt>
                <c:pt idx="67">
                  <c:v>50</c:v>
                </c:pt>
                <c:pt idx="68">
                  <c:v>50</c:v>
                </c:pt>
                <c:pt idx="69">
                  <c:v>50</c:v>
                </c:pt>
                <c:pt idx="70">
                  <c:v>50</c:v>
                </c:pt>
                <c:pt idx="71">
                  <c:v>50</c:v>
                </c:pt>
                <c:pt idx="72">
                  <c:v>50</c:v>
                </c:pt>
                <c:pt idx="73">
                  <c:v>50</c:v>
                </c:pt>
                <c:pt idx="74">
                  <c:v>50</c:v>
                </c:pt>
                <c:pt idx="75">
                  <c:v>50</c:v>
                </c:pt>
                <c:pt idx="76">
                  <c:v>50</c:v>
                </c:pt>
                <c:pt idx="77">
                  <c:v>50</c:v>
                </c:pt>
                <c:pt idx="78">
                  <c:v>50</c:v>
                </c:pt>
                <c:pt idx="79">
                  <c:v>50</c:v>
                </c:pt>
                <c:pt idx="80">
                  <c:v>50</c:v>
                </c:pt>
                <c:pt idx="81">
                  <c:v>50</c:v>
                </c:pt>
                <c:pt idx="82">
                  <c:v>50</c:v>
                </c:pt>
                <c:pt idx="83">
                  <c:v>50</c:v>
                </c:pt>
                <c:pt idx="84">
                  <c:v>50</c:v>
                </c:pt>
                <c:pt idx="85">
                  <c:v>50</c:v>
                </c:pt>
                <c:pt idx="86">
                  <c:v>50</c:v>
                </c:pt>
                <c:pt idx="87">
                  <c:v>50</c:v>
                </c:pt>
                <c:pt idx="88">
                  <c:v>50</c:v>
                </c:pt>
                <c:pt idx="89">
                  <c:v>50</c:v>
                </c:pt>
                <c:pt idx="90">
                  <c:v>50</c:v>
                </c:pt>
                <c:pt idx="91">
                  <c:v>50</c:v>
                </c:pt>
                <c:pt idx="92">
                  <c:v>50</c:v>
                </c:pt>
                <c:pt idx="93">
                  <c:v>50</c:v>
                </c:pt>
                <c:pt idx="94">
                  <c:v>50</c:v>
                </c:pt>
                <c:pt idx="95">
                  <c:v>50</c:v>
                </c:pt>
                <c:pt idx="96">
                  <c:v>50</c:v>
                </c:pt>
                <c:pt idx="97">
                  <c:v>50</c:v>
                </c:pt>
                <c:pt idx="98">
                  <c:v>50</c:v>
                </c:pt>
                <c:pt idx="99">
                  <c:v>50</c:v>
                </c:pt>
                <c:pt idx="100">
                  <c:v>50</c:v>
                </c:pt>
                <c:pt idx="101">
                  <c:v>50</c:v>
                </c:pt>
                <c:pt idx="102">
                  <c:v>50</c:v>
                </c:pt>
                <c:pt idx="103">
                  <c:v>50</c:v>
                </c:pt>
                <c:pt idx="104">
                  <c:v>50</c:v>
                </c:pt>
                <c:pt idx="105">
                  <c:v>50</c:v>
                </c:pt>
                <c:pt idx="106">
                  <c:v>50</c:v>
                </c:pt>
                <c:pt idx="107">
                  <c:v>50</c:v>
                </c:pt>
                <c:pt idx="108">
                  <c:v>50</c:v>
                </c:pt>
                <c:pt idx="109">
                  <c:v>50</c:v>
                </c:pt>
                <c:pt idx="110">
                  <c:v>50</c:v>
                </c:pt>
                <c:pt idx="111">
                  <c:v>50</c:v>
                </c:pt>
                <c:pt idx="112">
                  <c:v>50</c:v>
                </c:pt>
                <c:pt idx="113">
                  <c:v>50</c:v>
                </c:pt>
                <c:pt idx="114">
                  <c:v>50</c:v>
                </c:pt>
                <c:pt idx="115">
                  <c:v>50</c:v>
                </c:pt>
                <c:pt idx="116">
                  <c:v>50</c:v>
                </c:pt>
                <c:pt idx="117">
                  <c:v>50</c:v>
                </c:pt>
                <c:pt idx="118">
                  <c:v>50</c:v>
                </c:pt>
                <c:pt idx="119">
                  <c:v>50</c:v>
                </c:pt>
                <c:pt idx="120">
                  <c:v>50</c:v>
                </c:pt>
                <c:pt idx="121">
                  <c:v>50</c:v>
                </c:pt>
                <c:pt idx="122">
                  <c:v>50</c:v>
                </c:pt>
                <c:pt idx="123">
                  <c:v>50</c:v>
                </c:pt>
                <c:pt idx="124">
                  <c:v>50</c:v>
                </c:pt>
                <c:pt idx="125">
                  <c:v>50</c:v>
                </c:pt>
                <c:pt idx="126">
                  <c:v>50</c:v>
                </c:pt>
                <c:pt idx="127">
                  <c:v>50</c:v>
                </c:pt>
                <c:pt idx="128">
                  <c:v>50</c:v>
                </c:pt>
                <c:pt idx="129">
                  <c:v>50</c:v>
                </c:pt>
                <c:pt idx="130">
                  <c:v>50</c:v>
                </c:pt>
                <c:pt idx="131">
                  <c:v>50</c:v>
                </c:pt>
                <c:pt idx="132">
                  <c:v>50</c:v>
                </c:pt>
                <c:pt idx="133">
                  <c:v>50</c:v>
                </c:pt>
                <c:pt idx="134">
                  <c:v>50</c:v>
                </c:pt>
                <c:pt idx="135">
                  <c:v>50</c:v>
                </c:pt>
                <c:pt idx="136">
                  <c:v>50</c:v>
                </c:pt>
                <c:pt idx="137">
                  <c:v>50</c:v>
                </c:pt>
                <c:pt idx="138">
                  <c:v>50</c:v>
                </c:pt>
                <c:pt idx="139">
                  <c:v>50</c:v>
                </c:pt>
                <c:pt idx="140">
                  <c:v>50</c:v>
                </c:pt>
                <c:pt idx="141">
                  <c:v>50</c:v>
                </c:pt>
                <c:pt idx="142">
                  <c:v>50</c:v>
                </c:pt>
                <c:pt idx="143">
                  <c:v>50</c:v>
                </c:pt>
                <c:pt idx="144">
                  <c:v>50</c:v>
                </c:pt>
                <c:pt idx="145">
                  <c:v>50</c:v>
                </c:pt>
                <c:pt idx="146">
                  <c:v>50</c:v>
                </c:pt>
                <c:pt idx="147">
                  <c:v>50</c:v>
                </c:pt>
                <c:pt idx="148">
                  <c:v>50</c:v>
                </c:pt>
                <c:pt idx="149">
                  <c:v>50</c:v>
                </c:pt>
                <c:pt idx="150">
                  <c:v>50</c:v>
                </c:pt>
                <c:pt idx="151">
                  <c:v>50</c:v>
                </c:pt>
                <c:pt idx="152">
                  <c:v>50</c:v>
                </c:pt>
                <c:pt idx="153">
                  <c:v>50</c:v>
                </c:pt>
                <c:pt idx="154">
                  <c:v>50</c:v>
                </c:pt>
                <c:pt idx="155">
                  <c:v>50</c:v>
                </c:pt>
                <c:pt idx="156">
                  <c:v>50</c:v>
                </c:pt>
                <c:pt idx="157">
                  <c:v>50</c:v>
                </c:pt>
                <c:pt idx="158">
                  <c:v>50</c:v>
                </c:pt>
                <c:pt idx="159">
                  <c:v>50</c:v>
                </c:pt>
                <c:pt idx="160">
                  <c:v>50</c:v>
                </c:pt>
                <c:pt idx="161">
                  <c:v>50</c:v>
                </c:pt>
                <c:pt idx="162">
                  <c:v>50</c:v>
                </c:pt>
                <c:pt idx="163">
                  <c:v>50</c:v>
                </c:pt>
                <c:pt idx="164">
                  <c:v>50</c:v>
                </c:pt>
                <c:pt idx="165">
                  <c:v>50</c:v>
                </c:pt>
                <c:pt idx="166">
                  <c:v>50</c:v>
                </c:pt>
                <c:pt idx="167">
                  <c:v>50</c:v>
                </c:pt>
                <c:pt idx="168">
                  <c:v>50</c:v>
                </c:pt>
                <c:pt idx="169">
                  <c:v>50</c:v>
                </c:pt>
                <c:pt idx="170">
                  <c:v>50</c:v>
                </c:pt>
                <c:pt idx="171">
                  <c:v>50</c:v>
                </c:pt>
                <c:pt idx="172">
                  <c:v>50</c:v>
                </c:pt>
                <c:pt idx="173">
                  <c:v>50</c:v>
                </c:pt>
                <c:pt idx="174">
                  <c:v>50</c:v>
                </c:pt>
                <c:pt idx="175">
                  <c:v>50</c:v>
                </c:pt>
                <c:pt idx="176">
                  <c:v>50</c:v>
                </c:pt>
                <c:pt idx="177">
                  <c:v>50</c:v>
                </c:pt>
                <c:pt idx="178">
                  <c:v>50</c:v>
                </c:pt>
                <c:pt idx="179">
                  <c:v>50</c:v>
                </c:pt>
                <c:pt idx="180">
                  <c:v>50</c:v>
                </c:pt>
                <c:pt idx="181">
                  <c:v>50</c:v>
                </c:pt>
                <c:pt idx="182">
                  <c:v>50</c:v>
                </c:pt>
                <c:pt idx="183">
                  <c:v>50</c:v>
                </c:pt>
                <c:pt idx="184">
                  <c:v>50</c:v>
                </c:pt>
                <c:pt idx="185">
                  <c:v>50</c:v>
                </c:pt>
                <c:pt idx="186">
                  <c:v>50</c:v>
                </c:pt>
                <c:pt idx="187">
                  <c:v>50</c:v>
                </c:pt>
                <c:pt idx="188">
                  <c:v>50</c:v>
                </c:pt>
                <c:pt idx="189">
                  <c:v>50</c:v>
                </c:pt>
                <c:pt idx="190">
                  <c:v>50</c:v>
                </c:pt>
                <c:pt idx="191">
                  <c:v>50</c:v>
                </c:pt>
                <c:pt idx="192">
                  <c:v>50</c:v>
                </c:pt>
                <c:pt idx="193">
                  <c:v>50</c:v>
                </c:pt>
                <c:pt idx="194">
                  <c:v>50</c:v>
                </c:pt>
                <c:pt idx="195">
                  <c:v>50</c:v>
                </c:pt>
                <c:pt idx="196">
                  <c:v>50</c:v>
                </c:pt>
                <c:pt idx="197">
                  <c:v>50</c:v>
                </c:pt>
                <c:pt idx="198">
                  <c:v>50</c:v>
                </c:pt>
                <c:pt idx="199">
                  <c:v>50</c:v>
                </c:pt>
                <c:pt idx="200">
                  <c:v>50</c:v>
                </c:pt>
                <c:pt idx="201">
                  <c:v>50</c:v>
                </c:pt>
                <c:pt idx="202">
                  <c:v>50</c:v>
                </c:pt>
                <c:pt idx="203">
                  <c:v>50</c:v>
                </c:pt>
                <c:pt idx="204">
                  <c:v>50</c:v>
                </c:pt>
                <c:pt idx="205">
                  <c:v>50</c:v>
                </c:pt>
                <c:pt idx="206">
                  <c:v>50</c:v>
                </c:pt>
                <c:pt idx="207">
                  <c:v>50</c:v>
                </c:pt>
                <c:pt idx="208">
                  <c:v>50</c:v>
                </c:pt>
                <c:pt idx="209">
                  <c:v>50</c:v>
                </c:pt>
                <c:pt idx="210">
                  <c:v>50</c:v>
                </c:pt>
                <c:pt idx="211">
                  <c:v>50</c:v>
                </c:pt>
                <c:pt idx="212">
                  <c:v>50</c:v>
                </c:pt>
                <c:pt idx="213">
                  <c:v>50</c:v>
                </c:pt>
                <c:pt idx="214">
                  <c:v>50</c:v>
                </c:pt>
                <c:pt idx="215">
                  <c:v>50</c:v>
                </c:pt>
                <c:pt idx="216">
                  <c:v>50</c:v>
                </c:pt>
                <c:pt idx="217">
                  <c:v>50</c:v>
                </c:pt>
                <c:pt idx="218">
                  <c:v>50</c:v>
                </c:pt>
                <c:pt idx="219">
                  <c:v>50</c:v>
                </c:pt>
                <c:pt idx="220">
                  <c:v>50</c:v>
                </c:pt>
                <c:pt idx="221">
                  <c:v>50</c:v>
                </c:pt>
                <c:pt idx="222">
                  <c:v>50</c:v>
                </c:pt>
                <c:pt idx="223">
                  <c:v>50</c:v>
                </c:pt>
                <c:pt idx="224">
                  <c:v>50</c:v>
                </c:pt>
                <c:pt idx="225">
                  <c:v>50</c:v>
                </c:pt>
                <c:pt idx="226">
                  <c:v>50</c:v>
                </c:pt>
                <c:pt idx="227">
                  <c:v>50</c:v>
                </c:pt>
                <c:pt idx="228">
                  <c:v>50</c:v>
                </c:pt>
                <c:pt idx="229">
                  <c:v>50</c:v>
                </c:pt>
                <c:pt idx="230">
                  <c:v>50</c:v>
                </c:pt>
                <c:pt idx="231">
                  <c:v>50</c:v>
                </c:pt>
                <c:pt idx="232">
                  <c:v>50</c:v>
                </c:pt>
                <c:pt idx="233">
                  <c:v>50</c:v>
                </c:pt>
                <c:pt idx="234">
                  <c:v>50</c:v>
                </c:pt>
                <c:pt idx="235">
                  <c:v>50</c:v>
                </c:pt>
                <c:pt idx="236">
                  <c:v>50</c:v>
                </c:pt>
                <c:pt idx="237">
                  <c:v>50</c:v>
                </c:pt>
                <c:pt idx="238">
                  <c:v>50</c:v>
                </c:pt>
                <c:pt idx="239">
                  <c:v>50</c:v>
                </c:pt>
                <c:pt idx="240">
                  <c:v>50</c:v>
                </c:pt>
                <c:pt idx="241">
                  <c:v>50</c:v>
                </c:pt>
                <c:pt idx="242">
                  <c:v>50</c:v>
                </c:pt>
                <c:pt idx="243">
                  <c:v>50</c:v>
                </c:pt>
                <c:pt idx="244">
                  <c:v>50</c:v>
                </c:pt>
                <c:pt idx="245">
                  <c:v>50</c:v>
                </c:pt>
                <c:pt idx="246">
                  <c:v>50</c:v>
                </c:pt>
                <c:pt idx="247">
                  <c:v>50</c:v>
                </c:pt>
                <c:pt idx="248">
                  <c:v>50</c:v>
                </c:pt>
                <c:pt idx="249">
                  <c:v>50</c:v>
                </c:pt>
                <c:pt idx="250">
                  <c:v>50</c:v>
                </c:pt>
                <c:pt idx="251">
                  <c:v>50</c:v>
                </c:pt>
                <c:pt idx="252">
                  <c:v>50</c:v>
                </c:pt>
                <c:pt idx="253">
                  <c:v>50</c:v>
                </c:pt>
                <c:pt idx="254">
                  <c:v>50</c:v>
                </c:pt>
                <c:pt idx="255">
                  <c:v>50</c:v>
                </c:pt>
                <c:pt idx="256">
                  <c:v>50</c:v>
                </c:pt>
                <c:pt idx="257">
                  <c:v>50</c:v>
                </c:pt>
                <c:pt idx="258">
                  <c:v>50</c:v>
                </c:pt>
                <c:pt idx="259">
                  <c:v>50</c:v>
                </c:pt>
                <c:pt idx="260">
                  <c:v>50</c:v>
                </c:pt>
                <c:pt idx="261">
                  <c:v>50</c:v>
                </c:pt>
                <c:pt idx="262">
                  <c:v>50</c:v>
                </c:pt>
                <c:pt idx="263">
                  <c:v>50</c:v>
                </c:pt>
                <c:pt idx="264">
                  <c:v>50</c:v>
                </c:pt>
                <c:pt idx="265">
                  <c:v>50</c:v>
                </c:pt>
                <c:pt idx="266">
                  <c:v>50</c:v>
                </c:pt>
                <c:pt idx="267">
                  <c:v>50</c:v>
                </c:pt>
                <c:pt idx="268">
                  <c:v>50</c:v>
                </c:pt>
                <c:pt idx="269">
                  <c:v>50</c:v>
                </c:pt>
                <c:pt idx="270">
                  <c:v>50</c:v>
                </c:pt>
                <c:pt idx="271">
                  <c:v>50</c:v>
                </c:pt>
                <c:pt idx="272">
                  <c:v>50</c:v>
                </c:pt>
                <c:pt idx="273">
                  <c:v>50</c:v>
                </c:pt>
                <c:pt idx="274">
                  <c:v>50</c:v>
                </c:pt>
                <c:pt idx="275">
                  <c:v>50</c:v>
                </c:pt>
                <c:pt idx="276">
                  <c:v>50</c:v>
                </c:pt>
                <c:pt idx="277">
                  <c:v>50</c:v>
                </c:pt>
                <c:pt idx="278">
                  <c:v>50</c:v>
                </c:pt>
                <c:pt idx="279">
                  <c:v>50</c:v>
                </c:pt>
                <c:pt idx="280">
                  <c:v>50</c:v>
                </c:pt>
                <c:pt idx="281">
                  <c:v>50</c:v>
                </c:pt>
                <c:pt idx="282">
                  <c:v>50</c:v>
                </c:pt>
                <c:pt idx="283">
                  <c:v>50</c:v>
                </c:pt>
                <c:pt idx="284">
                  <c:v>50</c:v>
                </c:pt>
                <c:pt idx="285">
                  <c:v>50</c:v>
                </c:pt>
                <c:pt idx="286">
                  <c:v>50</c:v>
                </c:pt>
                <c:pt idx="287">
                  <c:v>50</c:v>
                </c:pt>
                <c:pt idx="288">
                  <c:v>50</c:v>
                </c:pt>
                <c:pt idx="289">
                  <c:v>50</c:v>
                </c:pt>
                <c:pt idx="290">
                  <c:v>50</c:v>
                </c:pt>
                <c:pt idx="291">
                  <c:v>50</c:v>
                </c:pt>
                <c:pt idx="292">
                  <c:v>50</c:v>
                </c:pt>
                <c:pt idx="293">
                  <c:v>50</c:v>
                </c:pt>
                <c:pt idx="294">
                  <c:v>50</c:v>
                </c:pt>
                <c:pt idx="295">
                  <c:v>50</c:v>
                </c:pt>
                <c:pt idx="296">
                  <c:v>50</c:v>
                </c:pt>
                <c:pt idx="297">
                  <c:v>50</c:v>
                </c:pt>
                <c:pt idx="298">
                  <c:v>50</c:v>
                </c:pt>
                <c:pt idx="299">
                  <c:v>50</c:v>
                </c:pt>
                <c:pt idx="300">
                  <c:v>50</c:v>
                </c:pt>
                <c:pt idx="301">
                  <c:v>50</c:v>
                </c:pt>
                <c:pt idx="302">
                  <c:v>50</c:v>
                </c:pt>
                <c:pt idx="303">
                  <c:v>50</c:v>
                </c:pt>
                <c:pt idx="304">
                  <c:v>50</c:v>
                </c:pt>
                <c:pt idx="305">
                  <c:v>50</c:v>
                </c:pt>
                <c:pt idx="306">
                  <c:v>50</c:v>
                </c:pt>
                <c:pt idx="307">
                  <c:v>50</c:v>
                </c:pt>
                <c:pt idx="308">
                  <c:v>50</c:v>
                </c:pt>
                <c:pt idx="309">
                  <c:v>50</c:v>
                </c:pt>
                <c:pt idx="310">
                  <c:v>50</c:v>
                </c:pt>
                <c:pt idx="311">
                  <c:v>50</c:v>
                </c:pt>
                <c:pt idx="312">
                  <c:v>50</c:v>
                </c:pt>
                <c:pt idx="313">
                  <c:v>50</c:v>
                </c:pt>
                <c:pt idx="314">
                  <c:v>50</c:v>
                </c:pt>
                <c:pt idx="315">
                  <c:v>50</c:v>
                </c:pt>
                <c:pt idx="316">
                  <c:v>50</c:v>
                </c:pt>
                <c:pt idx="317">
                  <c:v>50</c:v>
                </c:pt>
                <c:pt idx="318">
                  <c:v>50</c:v>
                </c:pt>
                <c:pt idx="319">
                  <c:v>50</c:v>
                </c:pt>
                <c:pt idx="320">
                  <c:v>50</c:v>
                </c:pt>
                <c:pt idx="321">
                  <c:v>50</c:v>
                </c:pt>
                <c:pt idx="322">
                  <c:v>50</c:v>
                </c:pt>
                <c:pt idx="323">
                  <c:v>50</c:v>
                </c:pt>
                <c:pt idx="324">
                  <c:v>50</c:v>
                </c:pt>
                <c:pt idx="325">
                  <c:v>50</c:v>
                </c:pt>
                <c:pt idx="326">
                  <c:v>50</c:v>
                </c:pt>
                <c:pt idx="327">
                  <c:v>50</c:v>
                </c:pt>
                <c:pt idx="328">
                  <c:v>50</c:v>
                </c:pt>
                <c:pt idx="329">
                  <c:v>50</c:v>
                </c:pt>
                <c:pt idx="330">
                  <c:v>50</c:v>
                </c:pt>
                <c:pt idx="331">
                  <c:v>50</c:v>
                </c:pt>
                <c:pt idx="332">
                  <c:v>50</c:v>
                </c:pt>
                <c:pt idx="333">
                  <c:v>50</c:v>
                </c:pt>
                <c:pt idx="334">
                  <c:v>50</c:v>
                </c:pt>
                <c:pt idx="335">
                  <c:v>50</c:v>
                </c:pt>
                <c:pt idx="336">
                  <c:v>50</c:v>
                </c:pt>
                <c:pt idx="337">
                  <c:v>50</c:v>
                </c:pt>
                <c:pt idx="338">
                  <c:v>50</c:v>
                </c:pt>
                <c:pt idx="339">
                  <c:v>50</c:v>
                </c:pt>
                <c:pt idx="340">
                  <c:v>50</c:v>
                </c:pt>
                <c:pt idx="341">
                  <c:v>50</c:v>
                </c:pt>
                <c:pt idx="342">
                  <c:v>50</c:v>
                </c:pt>
                <c:pt idx="343">
                  <c:v>50</c:v>
                </c:pt>
                <c:pt idx="344">
                  <c:v>50</c:v>
                </c:pt>
                <c:pt idx="345">
                  <c:v>50</c:v>
                </c:pt>
                <c:pt idx="346">
                  <c:v>50</c:v>
                </c:pt>
                <c:pt idx="347">
                  <c:v>50</c:v>
                </c:pt>
                <c:pt idx="348">
                  <c:v>50</c:v>
                </c:pt>
                <c:pt idx="349">
                  <c:v>50</c:v>
                </c:pt>
                <c:pt idx="350">
                  <c:v>50</c:v>
                </c:pt>
                <c:pt idx="351">
                  <c:v>50</c:v>
                </c:pt>
                <c:pt idx="352">
                  <c:v>50</c:v>
                </c:pt>
                <c:pt idx="353">
                  <c:v>50</c:v>
                </c:pt>
                <c:pt idx="354">
                  <c:v>50</c:v>
                </c:pt>
                <c:pt idx="355">
                  <c:v>50</c:v>
                </c:pt>
                <c:pt idx="356">
                  <c:v>50</c:v>
                </c:pt>
                <c:pt idx="357">
                  <c:v>50</c:v>
                </c:pt>
                <c:pt idx="358">
                  <c:v>50</c:v>
                </c:pt>
                <c:pt idx="359">
                  <c:v>50</c:v>
                </c:pt>
                <c:pt idx="360">
                  <c:v>50</c:v>
                </c:pt>
                <c:pt idx="361">
                  <c:v>50</c:v>
                </c:pt>
                <c:pt idx="362">
                  <c:v>50</c:v>
                </c:pt>
                <c:pt idx="363">
                  <c:v>50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CCF7-4EC5-9961-E5D0B4E3581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46100048"/>
        <c:axId val="646096912"/>
      </c:lineChart>
      <c:catAx>
        <c:axId val="646100048"/>
        <c:scaling>
          <c:orientation val="minMax"/>
        </c:scaling>
        <c:delete val="0"/>
        <c:axPos val="b"/>
        <c:numFmt formatCode="yyyy" sourceLinked="0"/>
        <c:majorTickMark val="none"/>
        <c:minorTickMark val="none"/>
        <c:tickLblPos val="nextTo"/>
        <c:txPr>
          <a:bodyPr rot="-5400000" vert="horz"/>
          <a:lstStyle/>
          <a:p>
            <a:pPr>
              <a:defRPr sz="1100"/>
            </a:pPr>
            <a:endParaRPr lang="en-US"/>
          </a:p>
        </c:txPr>
        <c:crossAx val="646096912"/>
        <c:crosses val="autoZero"/>
        <c:auto val="0"/>
        <c:lblAlgn val="ctr"/>
        <c:lblOffset val="100"/>
        <c:tickLblSkip val="12"/>
        <c:noMultiLvlLbl val="0"/>
      </c:catAx>
      <c:valAx>
        <c:axId val="646096912"/>
        <c:scaling>
          <c:orientation val="minMax"/>
          <c:max val="70"/>
          <c:min val="25"/>
        </c:scaling>
        <c:delete val="0"/>
        <c:axPos val="l"/>
        <c:numFmt formatCode="0" sourceLinked="0"/>
        <c:majorTickMark val="none"/>
        <c:minorTickMark val="none"/>
        <c:tickLblPos val="nextTo"/>
        <c:txPr>
          <a:bodyPr/>
          <a:lstStyle/>
          <a:p>
            <a:pPr>
              <a:defRPr sz="1100"/>
            </a:pPr>
            <a:endParaRPr lang="en-US"/>
          </a:p>
        </c:txPr>
        <c:crossAx val="646100048"/>
        <c:crosses val="autoZero"/>
        <c:crossBetween val="between"/>
        <c:majorUnit val="5"/>
      </c:valAx>
    </c:plotArea>
    <c:plotVisOnly val="1"/>
    <c:dispBlanksAs val="gap"/>
    <c:showDLblsOverMax val="0"/>
  </c:chart>
  <c:txPr>
    <a:bodyPr/>
    <a:lstStyle/>
    <a:p>
      <a:pPr>
        <a:defRPr sz="1800">
          <a:latin typeface="+mj-lt"/>
        </a:defRPr>
      </a:pPr>
      <a:endParaRPr lang="en-US"/>
    </a:p>
  </c:txPr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07D352E-7731-69D2-CB18-967A4180848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68F0DB-D90A-FEC7-5219-926AAFD78D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D4687-912B-47BD-9E48-EC6707528F06}" type="datetimeFigureOut">
              <a:rPr lang="en-US" smtClean="0"/>
              <a:t>6/3/2026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F746C9-C54A-D224-D254-7C42B930ED0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A975D3-96D8-FE48-E881-E110E61E386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7969F8-91D3-4E29-80C4-3DA7B507449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5793701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6CD27F-57ED-4050-A749-338366197E0D}" type="datetimeFigureOut">
              <a:rPr lang="sv-SE" smtClean="0"/>
              <a:t>2026-06-03</a:t>
            </a:fld>
            <a:endParaRPr lang="sv-SE" dirty="0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 dirty="0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 dirty="0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29CD586-C145-4C08-8ECD-C931AA628107}" type="slidenum">
              <a:rPr lang="sv-SE" smtClean="0"/>
              <a:t>‹#›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9984160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9B3B3-4C40-46D8-924A-2A2CA771A994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2212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9B3B3-4C40-46D8-924A-2A2CA771A994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6537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F218A0-8B16-23FC-92BA-D3541DAB92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265295-5369-7EFD-A999-0BC281BA25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342CED4-B425-395B-5B0C-619B5FB36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3C60EE0-86FD-D477-5D0B-99545ED59F9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9B3B3-4C40-46D8-924A-2A2CA771A99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0500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302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9B3B3-4C40-46D8-924A-2A2CA771A994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693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Access 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icture Placeholder 20">
            <a:extLst>
              <a:ext uri="{FF2B5EF4-FFF2-40B4-BE49-F238E27FC236}">
                <a16:creationId xmlns:a16="http://schemas.microsoft.com/office/drawing/2014/main" id="{2F31067D-3790-B540-3101-D27F78F702B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52124" y="342000"/>
            <a:ext cx="7039877" cy="6515999"/>
          </a:xfrm>
          <a:custGeom>
            <a:avLst/>
            <a:gdLst>
              <a:gd name="connsiteX0" fmla="*/ 2731812 w 7039877"/>
              <a:gd name="connsiteY0" fmla="*/ 0 h 6448424"/>
              <a:gd name="connsiteX1" fmla="*/ 7039877 w 7039877"/>
              <a:gd name="connsiteY1" fmla="*/ 0 h 6448424"/>
              <a:gd name="connsiteX2" fmla="*/ 7039877 w 7039877"/>
              <a:gd name="connsiteY2" fmla="*/ 6448424 h 6448424"/>
              <a:gd name="connsiteX3" fmla="*/ 7039876 w 7039877"/>
              <a:gd name="connsiteY3" fmla="*/ 6448424 h 6448424"/>
              <a:gd name="connsiteX4" fmla="*/ 64401 w 7039877"/>
              <a:gd name="connsiteY4" fmla="*/ 6448424 h 6448424"/>
              <a:gd name="connsiteX5" fmla="*/ 0 w 7039877"/>
              <a:gd name="connsiteY5" fmla="*/ 6448424 h 6448424"/>
              <a:gd name="connsiteX6" fmla="*/ 2324966 w 7039877"/>
              <a:gd name="connsiteY6" fmla="*/ 278765 h 6448424"/>
              <a:gd name="connsiteX7" fmla="*/ 2731812 w 7039877"/>
              <a:gd name="connsiteY7" fmla="*/ 0 h 644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39877" h="6448424">
                <a:moveTo>
                  <a:pt x="2731812" y="0"/>
                </a:moveTo>
                <a:lnTo>
                  <a:pt x="7039877" y="0"/>
                </a:lnTo>
                <a:lnTo>
                  <a:pt x="7039877" y="6448424"/>
                </a:lnTo>
                <a:lnTo>
                  <a:pt x="7039876" y="6448424"/>
                </a:lnTo>
                <a:lnTo>
                  <a:pt x="64401" y="6448424"/>
                </a:lnTo>
                <a:lnTo>
                  <a:pt x="0" y="6448424"/>
                </a:lnTo>
                <a:lnTo>
                  <a:pt x="2324966" y="278765"/>
                </a:lnTo>
                <a:cubicBezTo>
                  <a:pt x="2394391" y="89602"/>
                  <a:pt x="2533503" y="0"/>
                  <a:pt x="273181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864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" name="Rubrik 1">
            <a:extLst>
              <a:ext uri="{FF2B5EF4-FFF2-40B4-BE49-F238E27FC236}">
                <a16:creationId xmlns:a16="http://schemas.microsoft.com/office/drawing/2014/main" id="{A258EC79-F416-4E3D-A67E-4A13E800458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825" y="1160464"/>
            <a:ext cx="5627688" cy="195103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5000"/>
              </a:lnSpc>
              <a:defRPr sz="3600">
                <a:solidFill>
                  <a:schemeClr val="accent2"/>
                </a:solidFill>
              </a:defRPr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FEF0FCE6-A26A-89F3-2095-6A38AB11F42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3317844"/>
            <a:ext cx="5627687" cy="5556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Click to add kicker</a:t>
            </a:r>
          </a:p>
        </p:txBody>
      </p:sp>
      <p:pic>
        <p:nvPicPr>
          <p:cNvPr id="24" name="Graphic 23">
            <a:extLst>
              <a:ext uri="{FF2B5EF4-FFF2-40B4-BE49-F238E27FC236}">
                <a16:creationId xmlns:a16="http://schemas.microsoft.com/office/drawing/2014/main" id="{15CC7EFC-268C-2483-7777-1C9BC32732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7825" y="342001"/>
            <a:ext cx="1019969" cy="141225"/>
          </a:xfrm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F12EB3C-FAD8-657A-21DE-04FB4AB879B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825" y="4029075"/>
            <a:ext cx="3690938" cy="808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/>
            </a:lvl1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4B56CD-9A4C-F0B9-11E5-67BAD1726E23}"/>
              </a:ext>
            </a:extLst>
          </p:cNvPr>
          <p:cNvSpPr txBox="1"/>
          <p:nvPr userDrawn="1"/>
        </p:nvSpPr>
        <p:spPr>
          <a:xfrm>
            <a:off x="377825" y="5823490"/>
            <a:ext cx="2724150" cy="48917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lnSpc>
                <a:spcPct val="108000"/>
              </a:lnSpc>
            </a:pPr>
            <a:r>
              <a:rPr lang="en-US" sz="1000" noProof="0" dirty="0">
                <a:solidFill>
                  <a:schemeClr val="accent2"/>
                </a:solidFill>
                <a:cs typeface="Arial" panose="020B0604020202020204" pitchFamily="34" charset="0"/>
              </a:rPr>
              <a:t>ASSA ABLOY is the global leader in access solutions. Every day we help people feel safe, secure and experience a more open world.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E2ED10-50F0-60DA-E40B-C455BFD8F200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68962A77-ECB1-A2DD-1AB7-C78DF6F62DA2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09B524C4-CAEF-735E-68FC-B4DA298EFB0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44F1643-C26D-866C-0C69-CA1DCC16E34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7692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key points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83EEFEAB-2AFC-514B-4423-417DDF0383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824" y="2127251"/>
            <a:ext cx="3690939" cy="4154488"/>
          </a:xfrm>
          <a:custGeom>
            <a:avLst/>
            <a:gdLst>
              <a:gd name="connsiteX0" fmla="*/ 0 w 3690939"/>
              <a:gd name="connsiteY0" fmla="*/ 0 h 4530725"/>
              <a:gd name="connsiteX1" fmla="*/ 3690939 w 3690939"/>
              <a:gd name="connsiteY1" fmla="*/ 0 h 4530725"/>
              <a:gd name="connsiteX2" fmla="*/ 3690939 w 3690939"/>
              <a:gd name="connsiteY2" fmla="*/ 4530725 h 4530725"/>
              <a:gd name="connsiteX3" fmla="*/ 0 w 3690939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9" h="4530725">
                <a:moveTo>
                  <a:pt x="0" y="0"/>
                </a:moveTo>
                <a:lnTo>
                  <a:pt x="3690939" y="0"/>
                </a:lnTo>
                <a:lnTo>
                  <a:pt x="3690939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180000" indent="-180000">
              <a:spcBef>
                <a:spcPts val="600"/>
              </a:spcBef>
              <a:spcAft>
                <a:spcPts val="600"/>
              </a:spcAft>
              <a:defRPr sz="1500"/>
            </a:lvl1pPr>
            <a:lvl2pPr marL="360000" indent="-180000">
              <a:spcAft>
                <a:spcPts val="800"/>
              </a:spcAft>
              <a:defRPr sz="1600"/>
            </a:lvl2pPr>
            <a:lvl3pPr marL="540000" indent="-180000">
              <a:spcAft>
                <a:spcPts val="800"/>
              </a:spcAft>
              <a:defRPr sz="1600"/>
            </a:lvl3pPr>
            <a:lvl4pPr marL="720000" indent="-180000">
              <a:spcAft>
                <a:spcPts val="800"/>
              </a:spcAft>
              <a:defRPr sz="1600"/>
            </a:lvl4pPr>
            <a:lvl5pPr marL="900000" indent="-180000">
              <a:spcAft>
                <a:spcPts val="800"/>
              </a:spcAft>
              <a:defRPr sz="1600"/>
            </a:lvl5pPr>
          </a:lstStyle>
          <a:p>
            <a:pPr lvl="0"/>
            <a:r>
              <a:rPr lang="en-US" dirty="0"/>
              <a:t>Click to add key points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ABD789DA-AC74-CE01-10FE-298925E18DF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1118395"/>
            <a:ext cx="11434761" cy="348455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F1FD8C1-627F-7190-4797-23233E17569B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5D9F53-B6A8-A4DF-3683-E6E3AAC398F3}"/>
              </a:ext>
            </a:extLst>
          </p:cNvPr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2DEE66B-AA31-F7F5-3785-B022A07C6F4A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13640A6-E32B-C0FF-5001-CF74271693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301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D10A18D4-582B-E17E-B97D-6E7D3DF87C70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49737" y="2127251"/>
            <a:ext cx="7562849" cy="4154488"/>
          </a:xfrm>
          <a:custGeom>
            <a:avLst/>
            <a:gdLst>
              <a:gd name="csX0" fmla="*/ 0 w 7562849"/>
              <a:gd name="csY0" fmla="*/ 0 h 4154488"/>
              <a:gd name="csX1" fmla="*/ 7562849 w 7562849"/>
              <a:gd name="csY1" fmla="*/ 0 h 4154488"/>
              <a:gd name="csX2" fmla="*/ 7562849 w 7562849"/>
              <a:gd name="csY2" fmla="*/ 4154488 h 4154488"/>
              <a:gd name="csX3" fmla="*/ 0 w 7562849"/>
              <a:gd name="csY3" fmla="*/ 4154488 h 41544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562849" h="4154488">
                <a:moveTo>
                  <a:pt x="0" y="0"/>
                </a:moveTo>
                <a:lnTo>
                  <a:pt x="7562849" y="0"/>
                </a:lnTo>
                <a:lnTo>
                  <a:pt x="7562849" y="4154488"/>
                </a:lnTo>
                <a:lnTo>
                  <a:pt x="0" y="4154488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477BF2B5-8621-2EF4-BCE8-4B1D760475A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2431477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B3111BD1-61AD-B3FD-44BF-96F406C23A8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1118395"/>
            <a:ext cx="11434761" cy="348455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42F175AD-69F5-A769-5E1E-7380C9153F20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8F8C18E3-3145-157B-7CC0-05996D19D4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82084C46-C361-ADAA-D43F-30C8E9F61BA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219B4142-66D2-8B06-D8B2-3CF724973C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301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6D47857-0258-2FC5-FE60-668AC4E90A6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377826" y="2127251"/>
            <a:ext cx="3690937" cy="4154487"/>
          </a:xfrm>
          <a:custGeom>
            <a:avLst/>
            <a:gdLst>
              <a:gd name="csX0" fmla="*/ 0 w 3690937"/>
              <a:gd name="csY0" fmla="*/ 0 h 4154487"/>
              <a:gd name="csX1" fmla="*/ 3690937 w 3690937"/>
              <a:gd name="csY1" fmla="*/ 0 h 4154487"/>
              <a:gd name="csX2" fmla="*/ 3690937 w 3690937"/>
              <a:gd name="csY2" fmla="*/ 4154487 h 4154487"/>
              <a:gd name="csX3" fmla="*/ 0 w 3690937"/>
              <a:gd name="csY3" fmla="*/ 4154487 h 41544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90937" h="4154487">
                <a:moveTo>
                  <a:pt x="0" y="0"/>
                </a:moveTo>
                <a:lnTo>
                  <a:pt x="3690937" y="0"/>
                </a:lnTo>
                <a:lnTo>
                  <a:pt x="3690937" y="4154487"/>
                </a:lnTo>
                <a:lnTo>
                  <a:pt x="0" y="41544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C691A7C9-5FAC-2A80-9304-506DA82FD666}"/>
              </a:ext>
            </a:extLst>
          </p:cNvPr>
          <p:cNvSpPr>
            <a:spLocks noGrp="1"/>
          </p:cNvSpPr>
          <p:nvPr>
            <p:ph sz="quarter" idx="20"/>
          </p:nvPr>
        </p:nvSpPr>
        <p:spPr>
          <a:xfrm>
            <a:off x="4249737" y="2127251"/>
            <a:ext cx="7562848" cy="4154487"/>
          </a:xfrm>
          <a:custGeom>
            <a:avLst/>
            <a:gdLst>
              <a:gd name="csX0" fmla="*/ 0 w 7562848"/>
              <a:gd name="csY0" fmla="*/ 0 h 4154487"/>
              <a:gd name="csX1" fmla="*/ 7562848 w 7562848"/>
              <a:gd name="csY1" fmla="*/ 0 h 4154487"/>
              <a:gd name="csX2" fmla="*/ 7562848 w 7562848"/>
              <a:gd name="csY2" fmla="*/ 4154487 h 4154487"/>
              <a:gd name="csX3" fmla="*/ 0 w 7562848"/>
              <a:gd name="csY3" fmla="*/ 4154487 h 415448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562848" h="4154487">
                <a:moveTo>
                  <a:pt x="0" y="0"/>
                </a:moveTo>
                <a:lnTo>
                  <a:pt x="7562848" y="0"/>
                </a:lnTo>
                <a:lnTo>
                  <a:pt x="7562848" y="4154487"/>
                </a:lnTo>
                <a:lnTo>
                  <a:pt x="0" y="415448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C7B0DB00-F220-9FEE-6A6B-32C719FAF0D7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22574932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 (smal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3FF362B-9319-8FC8-AE01-9E0D662460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40687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bIns="79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4DA98619-01F4-FA7F-F6D2-F6E1204BB623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7289F1E-CC8C-1FE1-E641-4A7FBAC7A80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7A9324F-137A-8C9F-2785-76B526F296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7EA253-CBE8-50E0-E5E7-894AA949A9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738" y="682625"/>
            <a:ext cx="7562850" cy="78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C25AB5D-EEE1-532E-E6B0-C9058DB3ED7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49738" y="1649412"/>
            <a:ext cx="7562849" cy="4632326"/>
          </a:xfrm>
          <a:custGeom>
            <a:avLst/>
            <a:gdLst>
              <a:gd name="csX0" fmla="*/ 0 w 7562849"/>
              <a:gd name="csY0" fmla="*/ 0 h 4632326"/>
              <a:gd name="csX1" fmla="*/ 7562849 w 7562849"/>
              <a:gd name="csY1" fmla="*/ 0 h 4632326"/>
              <a:gd name="csX2" fmla="*/ 7562849 w 7562849"/>
              <a:gd name="csY2" fmla="*/ 4632326 h 4632326"/>
              <a:gd name="csX3" fmla="*/ 0 w 7562849"/>
              <a:gd name="csY3" fmla="*/ 4632326 h 4632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562849" h="4632326">
                <a:moveTo>
                  <a:pt x="0" y="0"/>
                </a:moveTo>
                <a:lnTo>
                  <a:pt x="7562849" y="0"/>
                </a:lnTo>
                <a:lnTo>
                  <a:pt x="7562849" y="4632326"/>
                </a:lnTo>
                <a:lnTo>
                  <a:pt x="0" y="46323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5">
            <a:extLst>
              <a:ext uri="{FF2B5EF4-FFF2-40B4-BE49-F238E27FC236}">
                <a16:creationId xmlns:a16="http://schemas.microsoft.com/office/drawing/2014/main" id="{2F44E12D-658C-592B-4996-1FD3657432C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249738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2400520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 (medium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3FF362B-9319-8FC8-AE01-9E0D662460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184900" y="0"/>
            <a:ext cx="60071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bIns="79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D5FEA359-B743-FDA3-39C8-94711ED2F07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06114" y="6535091"/>
            <a:ext cx="1013618" cy="140347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E5BD305-551B-066A-E44E-C87C71CF9E4F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BBBF9E41-7C09-4040-F415-0B56884D7A83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A9D844B3-E87F-1F4A-A491-F01258B9448E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C4303D-223E-7AB2-C043-519C7EE07D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5627689" cy="78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381D292-11E1-6AA2-E5D5-87D5B6CD7D5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6559" y="1649413"/>
            <a:ext cx="5618953" cy="4632326"/>
          </a:xfrm>
          <a:custGeom>
            <a:avLst/>
            <a:gdLst>
              <a:gd name="csX0" fmla="*/ 0 w 5618953"/>
              <a:gd name="csY0" fmla="*/ 0 h 4632326"/>
              <a:gd name="csX1" fmla="*/ 5618953 w 5618953"/>
              <a:gd name="csY1" fmla="*/ 0 h 4632326"/>
              <a:gd name="csX2" fmla="*/ 5618953 w 5618953"/>
              <a:gd name="csY2" fmla="*/ 4632326 h 4632326"/>
              <a:gd name="csX3" fmla="*/ 0 w 5618953"/>
              <a:gd name="csY3" fmla="*/ 4632326 h 4632326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5618953" h="4632326">
                <a:moveTo>
                  <a:pt x="0" y="0"/>
                </a:moveTo>
                <a:lnTo>
                  <a:pt x="5618953" y="0"/>
                </a:lnTo>
                <a:lnTo>
                  <a:pt x="5618953" y="4632326"/>
                </a:lnTo>
                <a:lnTo>
                  <a:pt x="0" y="4632326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B49DC8F4-4B5B-2BE0-92F7-87897B7C94FE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2050536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picture (larg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B3FF362B-9319-8FC8-AE01-9E0D662460D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9738" y="0"/>
            <a:ext cx="79422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bIns="79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9C0DD39F-007A-2C9C-A649-79FF86104D31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0806114" y="6535091"/>
            <a:ext cx="1013618" cy="140347"/>
          </a:xfrm>
          <a:prstGeom prst="rect">
            <a:avLst/>
          </a:pr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 sz="100">
                <a:noFill/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E0B28B63-016C-1AF2-19A9-20367C515899}"/>
              </a:ext>
            </a:extLst>
          </p:cNvPr>
          <p:cNvSpPr>
            <a:spLocks noGrp="1"/>
          </p:cNvSpPr>
          <p:nvPr>
            <p:ph type="dt" sz="half" idx="20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594FD80-9C2A-271A-4803-6B82F7E8033A}"/>
              </a:ext>
            </a:extLst>
          </p:cNvPr>
          <p:cNvSpPr>
            <a:spLocks noGrp="1"/>
          </p:cNvSpPr>
          <p:nvPr>
            <p:ph type="ftr" sz="quarter" idx="2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F3C3908D-4613-D418-803D-52B8C15B2003}"/>
              </a:ext>
            </a:extLst>
          </p:cNvPr>
          <p:cNvSpPr>
            <a:spLocks noGrp="1"/>
          </p:cNvSpPr>
          <p:nvPr>
            <p:ph type="sldNum" sz="quarter" idx="22"/>
          </p:nvPr>
        </p:nvSpPr>
        <p:spPr>
          <a:xfrm>
            <a:off x="5701506" y="6589525"/>
            <a:ext cx="787399" cy="85913"/>
          </a:xfrm>
        </p:spPr>
        <p:txBody>
          <a:bodyPr lIns="0" tIns="0" rIns="0" bIns="0" anchor="t"/>
          <a:lstStyle>
            <a:lvl1pPr algn="ctr">
              <a:defRPr sz="700">
                <a:solidFill>
                  <a:schemeClr val="accent2"/>
                </a:solidFill>
              </a:defRPr>
            </a:lvl1pPr>
          </a:lstStyle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FEBD4B-E20F-1240-7FD3-59D92567AF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3682204" cy="78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7542FAE-B341-9126-FB27-1AB1E86B53E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386559" y="1646240"/>
            <a:ext cx="3682204" cy="4635497"/>
          </a:xfrm>
          <a:custGeom>
            <a:avLst/>
            <a:gdLst>
              <a:gd name="csX0" fmla="*/ 0 w 3682204"/>
              <a:gd name="csY0" fmla="*/ 0 h 4635497"/>
              <a:gd name="csX1" fmla="*/ 3682204 w 3682204"/>
              <a:gd name="csY1" fmla="*/ 0 h 4635497"/>
              <a:gd name="csX2" fmla="*/ 3682204 w 3682204"/>
              <a:gd name="csY2" fmla="*/ 4635497 h 4635497"/>
              <a:gd name="csX3" fmla="*/ 0 w 3682204"/>
              <a:gd name="csY3" fmla="*/ 4635497 h 4635497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3682204" h="4635497">
                <a:moveTo>
                  <a:pt x="0" y="0"/>
                </a:moveTo>
                <a:lnTo>
                  <a:pt x="3682204" y="0"/>
                </a:lnTo>
                <a:lnTo>
                  <a:pt x="3682204" y="4635497"/>
                </a:lnTo>
                <a:lnTo>
                  <a:pt x="0" y="4635497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Text Placeholder 5">
            <a:extLst>
              <a:ext uri="{FF2B5EF4-FFF2-40B4-BE49-F238E27FC236}">
                <a16:creationId xmlns:a16="http://schemas.microsoft.com/office/drawing/2014/main" id="{DC03829A-67AE-C28D-4E19-5B8C5C5D8813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7824" y="180974"/>
            <a:ext cx="3690939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640828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reamb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A96E34C-4A7B-DA90-4B8E-EDF707C5830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9738" y="682625"/>
            <a:ext cx="7562849" cy="5599113"/>
          </a:xfrm>
          <a:custGeom>
            <a:avLst/>
            <a:gdLst>
              <a:gd name="connsiteX0" fmla="*/ 80665 w 7562849"/>
              <a:gd name="connsiteY0" fmla="*/ 0 h 5578475"/>
              <a:gd name="connsiteX1" fmla="*/ 7482184 w 7562849"/>
              <a:gd name="connsiteY1" fmla="*/ 0 h 5578475"/>
              <a:gd name="connsiteX2" fmla="*/ 7562849 w 7562849"/>
              <a:gd name="connsiteY2" fmla="*/ 80665 h 5578475"/>
              <a:gd name="connsiteX3" fmla="*/ 7562849 w 7562849"/>
              <a:gd name="connsiteY3" fmla="*/ 5497810 h 5578475"/>
              <a:gd name="connsiteX4" fmla="*/ 7482184 w 7562849"/>
              <a:gd name="connsiteY4" fmla="*/ 5578475 h 5578475"/>
              <a:gd name="connsiteX5" fmla="*/ 80665 w 7562849"/>
              <a:gd name="connsiteY5" fmla="*/ 5578475 h 5578475"/>
              <a:gd name="connsiteX6" fmla="*/ 0 w 7562849"/>
              <a:gd name="connsiteY6" fmla="*/ 5497810 h 5578475"/>
              <a:gd name="connsiteX7" fmla="*/ 0 w 7562849"/>
              <a:gd name="connsiteY7" fmla="*/ 80665 h 5578475"/>
              <a:gd name="connsiteX8" fmla="*/ 80665 w 7562849"/>
              <a:gd name="connsiteY8" fmla="*/ 0 h 557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562849" h="5578475">
                <a:moveTo>
                  <a:pt x="80665" y="0"/>
                </a:moveTo>
                <a:lnTo>
                  <a:pt x="7482184" y="0"/>
                </a:lnTo>
                <a:cubicBezTo>
                  <a:pt x="7526734" y="0"/>
                  <a:pt x="7562849" y="36115"/>
                  <a:pt x="7562849" y="80665"/>
                </a:cubicBezTo>
                <a:lnTo>
                  <a:pt x="7562849" y="5497810"/>
                </a:lnTo>
                <a:cubicBezTo>
                  <a:pt x="7562849" y="5542360"/>
                  <a:pt x="7526734" y="5578475"/>
                  <a:pt x="7482184" y="5578475"/>
                </a:cubicBezTo>
                <a:lnTo>
                  <a:pt x="80665" y="5578475"/>
                </a:lnTo>
                <a:cubicBezTo>
                  <a:pt x="36115" y="5578475"/>
                  <a:pt x="0" y="5542360"/>
                  <a:pt x="0" y="5497810"/>
                </a:cubicBezTo>
                <a:lnTo>
                  <a:pt x="0" y="80665"/>
                </a:lnTo>
                <a:cubicBezTo>
                  <a:pt x="0" y="36115"/>
                  <a:pt x="36115" y="0"/>
                  <a:pt x="8066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792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1764E5F-EE1D-F1F1-012A-9F7151261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3690937" cy="784225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5BDBDA4-27ED-147C-2DCD-D71D15CF8E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6" y="1646239"/>
            <a:ext cx="3690937" cy="2708273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rIns="0"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1200"/>
            </a:lvl1pPr>
          </a:lstStyle>
          <a:p>
            <a:pPr lvl="0"/>
            <a:r>
              <a:rPr lang="en-US" dirty="0"/>
              <a:t>Click to add subtitle or preamble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F82199-B866-F254-ECB8-B6A5119030FE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51BAE6-046A-C850-1279-8E40759860B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3AC256B-FC95-C917-0255-859EE1A15BC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F60B1C94-64C4-F352-1BC5-849348DE64F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0687961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reamble and 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FA04B9BA-C245-57E9-F903-DEBB38353A2C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9738" y="682626"/>
            <a:ext cx="3690936" cy="5599112"/>
          </a:xfrm>
          <a:custGeom>
            <a:avLst/>
            <a:gdLst>
              <a:gd name="connsiteX0" fmla="*/ 79392 w 3690936"/>
              <a:gd name="connsiteY0" fmla="*/ 0 h 5578475"/>
              <a:gd name="connsiteX1" fmla="*/ 3611544 w 3690936"/>
              <a:gd name="connsiteY1" fmla="*/ 0 h 5578475"/>
              <a:gd name="connsiteX2" fmla="*/ 3690936 w 3690936"/>
              <a:gd name="connsiteY2" fmla="*/ 79392 h 5578475"/>
              <a:gd name="connsiteX3" fmla="*/ 3690936 w 3690936"/>
              <a:gd name="connsiteY3" fmla="*/ 5499083 h 5578475"/>
              <a:gd name="connsiteX4" fmla="*/ 3611544 w 3690936"/>
              <a:gd name="connsiteY4" fmla="*/ 5578475 h 5578475"/>
              <a:gd name="connsiteX5" fmla="*/ 79392 w 3690936"/>
              <a:gd name="connsiteY5" fmla="*/ 5578475 h 5578475"/>
              <a:gd name="connsiteX6" fmla="*/ 0 w 3690936"/>
              <a:gd name="connsiteY6" fmla="*/ 5499083 h 5578475"/>
              <a:gd name="connsiteX7" fmla="*/ 0 w 3690936"/>
              <a:gd name="connsiteY7" fmla="*/ 79392 h 5578475"/>
              <a:gd name="connsiteX8" fmla="*/ 79392 w 3690936"/>
              <a:gd name="connsiteY8" fmla="*/ 0 h 55784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936" h="5578475">
                <a:moveTo>
                  <a:pt x="79392" y="0"/>
                </a:moveTo>
                <a:lnTo>
                  <a:pt x="3611544" y="0"/>
                </a:lnTo>
                <a:cubicBezTo>
                  <a:pt x="3655391" y="0"/>
                  <a:pt x="3690936" y="35545"/>
                  <a:pt x="3690936" y="79392"/>
                </a:cubicBezTo>
                <a:lnTo>
                  <a:pt x="3690936" y="5499083"/>
                </a:lnTo>
                <a:cubicBezTo>
                  <a:pt x="3690936" y="5542930"/>
                  <a:pt x="3655391" y="5578475"/>
                  <a:pt x="3611544" y="5578475"/>
                </a:cubicBezTo>
                <a:lnTo>
                  <a:pt x="79392" y="5578475"/>
                </a:lnTo>
                <a:cubicBezTo>
                  <a:pt x="35545" y="5578475"/>
                  <a:pt x="0" y="5542930"/>
                  <a:pt x="0" y="5499083"/>
                </a:cubicBezTo>
                <a:lnTo>
                  <a:pt x="0" y="79392"/>
                </a:lnTo>
                <a:cubicBezTo>
                  <a:pt x="0" y="35545"/>
                  <a:pt x="35545" y="0"/>
                  <a:pt x="7939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792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2" name="Picture Placeholder 21">
            <a:extLst>
              <a:ext uri="{FF2B5EF4-FFF2-40B4-BE49-F238E27FC236}">
                <a16:creationId xmlns:a16="http://schemas.microsoft.com/office/drawing/2014/main" id="{E404765C-8CE6-AC0E-941C-F95031965599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8121650" y="682625"/>
            <a:ext cx="3690938" cy="2460623"/>
          </a:xfrm>
          <a:custGeom>
            <a:avLst/>
            <a:gdLst>
              <a:gd name="connsiteX0" fmla="*/ 85985 w 3690938"/>
              <a:gd name="connsiteY0" fmla="*/ 0 h 2439987"/>
              <a:gd name="connsiteX1" fmla="*/ 3604953 w 3690938"/>
              <a:gd name="connsiteY1" fmla="*/ 0 h 2439987"/>
              <a:gd name="connsiteX2" fmla="*/ 3690938 w 3690938"/>
              <a:gd name="connsiteY2" fmla="*/ 85985 h 2439987"/>
              <a:gd name="connsiteX3" fmla="*/ 3690938 w 3690938"/>
              <a:gd name="connsiteY3" fmla="*/ 2354002 h 2439987"/>
              <a:gd name="connsiteX4" fmla="*/ 3604953 w 3690938"/>
              <a:gd name="connsiteY4" fmla="*/ 2439987 h 2439987"/>
              <a:gd name="connsiteX5" fmla="*/ 85985 w 3690938"/>
              <a:gd name="connsiteY5" fmla="*/ 2439987 h 2439987"/>
              <a:gd name="connsiteX6" fmla="*/ 0 w 3690938"/>
              <a:gd name="connsiteY6" fmla="*/ 2354002 h 2439987"/>
              <a:gd name="connsiteX7" fmla="*/ 0 w 3690938"/>
              <a:gd name="connsiteY7" fmla="*/ 85985 h 2439987"/>
              <a:gd name="connsiteX8" fmla="*/ 85985 w 3690938"/>
              <a:gd name="connsiteY8" fmla="*/ 0 h 2439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938" h="2439987">
                <a:moveTo>
                  <a:pt x="85985" y="0"/>
                </a:moveTo>
                <a:lnTo>
                  <a:pt x="3604953" y="0"/>
                </a:lnTo>
                <a:cubicBezTo>
                  <a:pt x="3652441" y="0"/>
                  <a:pt x="3690938" y="38497"/>
                  <a:pt x="3690938" y="85985"/>
                </a:cubicBezTo>
                <a:lnTo>
                  <a:pt x="3690938" y="2354002"/>
                </a:lnTo>
                <a:cubicBezTo>
                  <a:pt x="3690938" y="2401490"/>
                  <a:pt x="3652441" y="2439987"/>
                  <a:pt x="3604953" y="2439987"/>
                </a:cubicBezTo>
                <a:lnTo>
                  <a:pt x="85985" y="2439987"/>
                </a:lnTo>
                <a:cubicBezTo>
                  <a:pt x="38497" y="2439987"/>
                  <a:pt x="0" y="2401490"/>
                  <a:pt x="0" y="2354002"/>
                </a:cubicBezTo>
                <a:lnTo>
                  <a:pt x="0" y="85985"/>
                </a:lnTo>
                <a:cubicBezTo>
                  <a:pt x="0" y="38497"/>
                  <a:pt x="38497" y="0"/>
                  <a:pt x="8598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792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142EE583-04E7-CDAC-D218-9A5FEE21FD56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27032" y="3321050"/>
            <a:ext cx="3690936" cy="2960688"/>
          </a:xfrm>
          <a:custGeom>
            <a:avLst/>
            <a:gdLst>
              <a:gd name="connsiteX0" fmla="*/ 62144 w 3690936"/>
              <a:gd name="connsiteY0" fmla="*/ 0 h 2973409"/>
              <a:gd name="connsiteX1" fmla="*/ 3628792 w 3690936"/>
              <a:gd name="connsiteY1" fmla="*/ 0 h 2973409"/>
              <a:gd name="connsiteX2" fmla="*/ 3690936 w 3690936"/>
              <a:gd name="connsiteY2" fmla="*/ 62144 h 2973409"/>
              <a:gd name="connsiteX3" fmla="*/ 3690936 w 3690936"/>
              <a:gd name="connsiteY3" fmla="*/ 2911265 h 2973409"/>
              <a:gd name="connsiteX4" fmla="*/ 3628792 w 3690936"/>
              <a:gd name="connsiteY4" fmla="*/ 2973409 h 2973409"/>
              <a:gd name="connsiteX5" fmla="*/ 62144 w 3690936"/>
              <a:gd name="connsiteY5" fmla="*/ 2973409 h 2973409"/>
              <a:gd name="connsiteX6" fmla="*/ 0 w 3690936"/>
              <a:gd name="connsiteY6" fmla="*/ 2911265 h 2973409"/>
              <a:gd name="connsiteX7" fmla="*/ 0 w 3690936"/>
              <a:gd name="connsiteY7" fmla="*/ 62144 h 2973409"/>
              <a:gd name="connsiteX8" fmla="*/ 62144 w 3690936"/>
              <a:gd name="connsiteY8" fmla="*/ 0 h 29734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690936" h="2973409">
                <a:moveTo>
                  <a:pt x="62144" y="0"/>
                </a:moveTo>
                <a:lnTo>
                  <a:pt x="3628792" y="0"/>
                </a:lnTo>
                <a:cubicBezTo>
                  <a:pt x="3663113" y="0"/>
                  <a:pt x="3690936" y="27823"/>
                  <a:pt x="3690936" y="62144"/>
                </a:cubicBezTo>
                <a:lnTo>
                  <a:pt x="3690936" y="2911265"/>
                </a:lnTo>
                <a:cubicBezTo>
                  <a:pt x="3690936" y="2945586"/>
                  <a:pt x="3663113" y="2973409"/>
                  <a:pt x="3628792" y="2973409"/>
                </a:cubicBezTo>
                <a:lnTo>
                  <a:pt x="62144" y="2973409"/>
                </a:lnTo>
                <a:cubicBezTo>
                  <a:pt x="27823" y="2973409"/>
                  <a:pt x="0" y="2945586"/>
                  <a:pt x="0" y="2911265"/>
                </a:cubicBezTo>
                <a:lnTo>
                  <a:pt x="0" y="62144"/>
                </a:lnTo>
                <a:cubicBezTo>
                  <a:pt x="0" y="27823"/>
                  <a:pt x="27823" y="0"/>
                  <a:pt x="62144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792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1764E5F-EE1D-F1F1-012A-9F71512615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7"/>
            <a:ext cx="3690937" cy="784223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05BDBDA4-27ED-147C-2DCD-D71D15CF8EB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6" y="1646239"/>
            <a:ext cx="3690937" cy="2708273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rIns="0"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1200"/>
            </a:lvl1pPr>
          </a:lstStyle>
          <a:p>
            <a:pPr lvl="0"/>
            <a:r>
              <a:rPr lang="en-US" dirty="0"/>
              <a:t>Click to add subtitle or preamble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BE7523-9B37-091D-1BAF-19AB74E1C747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F5441F0-C34D-3AFB-89D2-E446AA984255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D6FC68-C7F0-5AFC-EC22-BAB8E01D7A99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3508147-8BC7-D90F-ABFF-4F5AD950CF1C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57605730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5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icture Placeholder 1">
            <a:extLst>
              <a:ext uri="{FF2B5EF4-FFF2-40B4-BE49-F238E27FC236}">
                <a16:creationId xmlns:a16="http://schemas.microsoft.com/office/drawing/2014/main" id="{78E298AD-4896-573E-2DC5-879C513FF385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707316" y="682625"/>
            <a:ext cx="4032852" cy="2617786"/>
          </a:xfrm>
          <a:custGeom>
            <a:avLst/>
            <a:gdLst>
              <a:gd name="connsiteX0" fmla="*/ 1055022 w 4032852"/>
              <a:gd name="connsiteY0" fmla="*/ 0 h 2617786"/>
              <a:gd name="connsiteX1" fmla="*/ 3917000 w 4032852"/>
              <a:gd name="connsiteY1" fmla="*/ 0 h 2617786"/>
              <a:gd name="connsiteX2" fmla="*/ 4021307 w 4032852"/>
              <a:gd name="connsiteY2" fmla="*/ 149588 h 2617786"/>
              <a:gd name="connsiteX3" fmla="*/ 3130653 w 4032852"/>
              <a:gd name="connsiteY3" fmla="*/ 2513075 h 2617786"/>
              <a:gd name="connsiteX4" fmla="*/ 2977831 w 4032852"/>
              <a:gd name="connsiteY4" fmla="*/ 2617786 h 2617786"/>
              <a:gd name="connsiteX5" fmla="*/ 115854 w 4032852"/>
              <a:gd name="connsiteY5" fmla="*/ 2617786 h 2617786"/>
              <a:gd name="connsiteX6" fmla="*/ 11546 w 4032852"/>
              <a:gd name="connsiteY6" fmla="*/ 2468198 h 2617786"/>
              <a:gd name="connsiteX7" fmla="*/ 902200 w 4032852"/>
              <a:gd name="connsiteY7" fmla="*/ 104711 h 2617786"/>
              <a:gd name="connsiteX8" fmla="*/ 1055022 w 4032852"/>
              <a:gd name="connsiteY8" fmla="*/ 0 h 26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2852" h="2617786">
                <a:moveTo>
                  <a:pt x="1055022" y="0"/>
                </a:moveTo>
                <a:lnTo>
                  <a:pt x="3917000" y="0"/>
                </a:lnTo>
                <a:cubicBezTo>
                  <a:pt x="4013827" y="0"/>
                  <a:pt x="4054863" y="56095"/>
                  <a:pt x="4021307" y="149588"/>
                </a:cubicBezTo>
                <a:lnTo>
                  <a:pt x="3130653" y="2513075"/>
                </a:lnTo>
                <a:cubicBezTo>
                  <a:pt x="3104577" y="2584129"/>
                  <a:pt x="3052322" y="2617786"/>
                  <a:pt x="2977831" y="2617786"/>
                </a:cubicBezTo>
                <a:lnTo>
                  <a:pt x="115854" y="2617786"/>
                </a:lnTo>
                <a:cubicBezTo>
                  <a:pt x="19026" y="2617786"/>
                  <a:pt x="-22010" y="2561691"/>
                  <a:pt x="11546" y="2468198"/>
                </a:cubicBezTo>
                <a:lnTo>
                  <a:pt x="902200" y="104711"/>
                </a:lnTo>
                <a:cubicBezTo>
                  <a:pt x="928277" y="33657"/>
                  <a:pt x="980531" y="0"/>
                  <a:pt x="1055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rIns="1116000" bIns="504000" anchor="b" anchorCtr="1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33" name="Picture Placeholder 2">
            <a:extLst>
              <a:ext uri="{FF2B5EF4-FFF2-40B4-BE49-F238E27FC236}">
                <a16:creationId xmlns:a16="http://schemas.microsoft.com/office/drawing/2014/main" id="{EA4E54A7-1DE0-ADBA-DFAB-E3A179B1498B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171242" y="682625"/>
            <a:ext cx="3020758" cy="2617786"/>
          </a:xfrm>
          <a:custGeom>
            <a:avLst/>
            <a:gdLst>
              <a:gd name="connsiteX0" fmla="*/ 1055022 w 3020758"/>
              <a:gd name="connsiteY0" fmla="*/ 0 h 2617786"/>
              <a:gd name="connsiteX1" fmla="*/ 3020758 w 3020758"/>
              <a:gd name="connsiteY1" fmla="*/ 0 h 2617786"/>
              <a:gd name="connsiteX2" fmla="*/ 3020758 w 3020758"/>
              <a:gd name="connsiteY2" fmla="*/ 2612491 h 2617786"/>
              <a:gd name="connsiteX3" fmla="*/ 2977831 w 3020758"/>
              <a:gd name="connsiteY3" fmla="*/ 2617786 h 2617786"/>
              <a:gd name="connsiteX4" fmla="*/ 115854 w 3020758"/>
              <a:gd name="connsiteY4" fmla="*/ 2617786 h 2617786"/>
              <a:gd name="connsiteX5" fmla="*/ 11546 w 3020758"/>
              <a:gd name="connsiteY5" fmla="*/ 2468198 h 2617786"/>
              <a:gd name="connsiteX6" fmla="*/ 902200 w 3020758"/>
              <a:gd name="connsiteY6" fmla="*/ 104711 h 2617786"/>
              <a:gd name="connsiteX7" fmla="*/ 1055022 w 3020758"/>
              <a:gd name="connsiteY7" fmla="*/ 0 h 26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020758" h="2617786">
                <a:moveTo>
                  <a:pt x="1055022" y="0"/>
                </a:moveTo>
                <a:lnTo>
                  <a:pt x="3020758" y="0"/>
                </a:lnTo>
                <a:lnTo>
                  <a:pt x="3020758" y="2612491"/>
                </a:lnTo>
                <a:lnTo>
                  <a:pt x="2977831" y="2617786"/>
                </a:lnTo>
                <a:lnTo>
                  <a:pt x="115854" y="2617786"/>
                </a:lnTo>
                <a:cubicBezTo>
                  <a:pt x="19026" y="2617786"/>
                  <a:pt x="-22010" y="2561691"/>
                  <a:pt x="11546" y="2468198"/>
                </a:cubicBezTo>
                <a:lnTo>
                  <a:pt x="902200" y="104711"/>
                </a:lnTo>
                <a:cubicBezTo>
                  <a:pt x="928277" y="33657"/>
                  <a:pt x="980531" y="0"/>
                  <a:pt x="1055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576000" bIns="504000" anchor="b" anchorCtr="1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9" name="Picture Placeholder 3">
            <a:extLst>
              <a:ext uri="{FF2B5EF4-FFF2-40B4-BE49-F238E27FC236}">
                <a16:creationId xmlns:a16="http://schemas.microsoft.com/office/drawing/2014/main" id="{9EFAA3B2-7203-B4D7-FCF3-69FA03E1202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120423" y="3563211"/>
            <a:ext cx="4032852" cy="2617786"/>
          </a:xfrm>
          <a:custGeom>
            <a:avLst/>
            <a:gdLst>
              <a:gd name="connsiteX0" fmla="*/ 1055022 w 4032852"/>
              <a:gd name="connsiteY0" fmla="*/ 0 h 2617786"/>
              <a:gd name="connsiteX1" fmla="*/ 3917000 w 4032852"/>
              <a:gd name="connsiteY1" fmla="*/ 0 h 2617786"/>
              <a:gd name="connsiteX2" fmla="*/ 4021307 w 4032852"/>
              <a:gd name="connsiteY2" fmla="*/ 149588 h 2617786"/>
              <a:gd name="connsiteX3" fmla="*/ 3130653 w 4032852"/>
              <a:gd name="connsiteY3" fmla="*/ 2513075 h 2617786"/>
              <a:gd name="connsiteX4" fmla="*/ 2977831 w 4032852"/>
              <a:gd name="connsiteY4" fmla="*/ 2617786 h 2617786"/>
              <a:gd name="connsiteX5" fmla="*/ 115854 w 4032852"/>
              <a:gd name="connsiteY5" fmla="*/ 2617786 h 2617786"/>
              <a:gd name="connsiteX6" fmla="*/ 11546 w 4032852"/>
              <a:gd name="connsiteY6" fmla="*/ 2468198 h 2617786"/>
              <a:gd name="connsiteX7" fmla="*/ 902200 w 4032852"/>
              <a:gd name="connsiteY7" fmla="*/ 104711 h 2617786"/>
              <a:gd name="connsiteX8" fmla="*/ 1055022 w 4032852"/>
              <a:gd name="connsiteY8" fmla="*/ 0 h 26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2852" h="2617786">
                <a:moveTo>
                  <a:pt x="1055022" y="0"/>
                </a:moveTo>
                <a:lnTo>
                  <a:pt x="3917000" y="0"/>
                </a:lnTo>
                <a:cubicBezTo>
                  <a:pt x="4013827" y="0"/>
                  <a:pt x="4054863" y="56095"/>
                  <a:pt x="4021307" y="149588"/>
                </a:cubicBezTo>
                <a:lnTo>
                  <a:pt x="3130653" y="2513075"/>
                </a:lnTo>
                <a:cubicBezTo>
                  <a:pt x="3104577" y="2584129"/>
                  <a:pt x="3052322" y="2617786"/>
                  <a:pt x="2977831" y="2617786"/>
                </a:cubicBezTo>
                <a:lnTo>
                  <a:pt x="115854" y="2617786"/>
                </a:lnTo>
                <a:cubicBezTo>
                  <a:pt x="19026" y="2617786"/>
                  <a:pt x="-22010" y="2561691"/>
                  <a:pt x="11546" y="2468198"/>
                </a:cubicBezTo>
                <a:lnTo>
                  <a:pt x="902200" y="104711"/>
                </a:lnTo>
                <a:cubicBezTo>
                  <a:pt x="928277" y="33657"/>
                  <a:pt x="980531" y="0"/>
                  <a:pt x="1055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rIns="1116000" bIns="504000" anchor="b" anchorCtr="1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30" name="Picture Placeholder 4">
            <a:extLst>
              <a:ext uri="{FF2B5EF4-FFF2-40B4-BE49-F238E27FC236}">
                <a16:creationId xmlns:a16="http://schemas.microsoft.com/office/drawing/2014/main" id="{E43CC3C4-75A9-C3AB-15E9-73285495826E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581967" y="3563211"/>
            <a:ext cx="4032852" cy="2617786"/>
          </a:xfrm>
          <a:custGeom>
            <a:avLst/>
            <a:gdLst>
              <a:gd name="connsiteX0" fmla="*/ 1055022 w 4032852"/>
              <a:gd name="connsiteY0" fmla="*/ 0 h 2617786"/>
              <a:gd name="connsiteX1" fmla="*/ 3917000 w 4032852"/>
              <a:gd name="connsiteY1" fmla="*/ 0 h 2617786"/>
              <a:gd name="connsiteX2" fmla="*/ 4021307 w 4032852"/>
              <a:gd name="connsiteY2" fmla="*/ 149588 h 2617786"/>
              <a:gd name="connsiteX3" fmla="*/ 3130653 w 4032852"/>
              <a:gd name="connsiteY3" fmla="*/ 2513075 h 2617786"/>
              <a:gd name="connsiteX4" fmla="*/ 2977831 w 4032852"/>
              <a:gd name="connsiteY4" fmla="*/ 2617786 h 2617786"/>
              <a:gd name="connsiteX5" fmla="*/ 115854 w 4032852"/>
              <a:gd name="connsiteY5" fmla="*/ 2617786 h 2617786"/>
              <a:gd name="connsiteX6" fmla="*/ 11546 w 4032852"/>
              <a:gd name="connsiteY6" fmla="*/ 2468198 h 2617786"/>
              <a:gd name="connsiteX7" fmla="*/ 902200 w 4032852"/>
              <a:gd name="connsiteY7" fmla="*/ 104711 h 2617786"/>
              <a:gd name="connsiteX8" fmla="*/ 1055022 w 4032852"/>
              <a:gd name="connsiteY8" fmla="*/ 0 h 26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2852" h="2617786">
                <a:moveTo>
                  <a:pt x="1055022" y="0"/>
                </a:moveTo>
                <a:lnTo>
                  <a:pt x="3917000" y="0"/>
                </a:lnTo>
                <a:cubicBezTo>
                  <a:pt x="4013827" y="0"/>
                  <a:pt x="4054863" y="56095"/>
                  <a:pt x="4021307" y="149588"/>
                </a:cubicBezTo>
                <a:lnTo>
                  <a:pt x="3130653" y="2513075"/>
                </a:lnTo>
                <a:cubicBezTo>
                  <a:pt x="3104577" y="2584129"/>
                  <a:pt x="3052322" y="2617786"/>
                  <a:pt x="2977831" y="2617786"/>
                </a:cubicBezTo>
                <a:lnTo>
                  <a:pt x="115854" y="2617786"/>
                </a:lnTo>
                <a:cubicBezTo>
                  <a:pt x="19026" y="2617786"/>
                  <a:pt x="-22010" y="2561691"/>
                  <a:pt x="11546" y="2468198"/>
                </a:cubicBezTo>
                <a:lnTo>
                  <a:pt x="902200" y="104711"/>
                </a:lnTo>
                <a:cubicBezTo>
                  <a:pt x="928277" y="33657"/>
                  <a:pt x="980531" y="0"/>
                  <a:pt x="1055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lIns="720000" rIns="1116000" bIns="504000" anchor="b" anchorCtr="1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C8416CE4-CFB8-D34E-8AC6-33DD51062767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10043512" y="3563211"/>
            <a:ext cx="2148489" cy="2617786"/>
          </a:xfrm>
          <a:custGeom>
            <a:avLst/>
            <a:gdLst>
              <a:gd name="connsiteX0" fmla="*/ 1055022 w 2148489"/>
              <a:gd name="connsiteY0" fmla="*/ 0 h 2617786"/>
              <a:gd name="connsiteX1" fmla="*/ 2148489 w 2148489"/>
              <a:gd name="connsiteY1" fmla="*/ 0 h 2617786"/>
              <a:gd name="connsiteX2" fmla="*/ 2148489 w 2148489"/>
              <a:gd name="connsiteY2" fmla="*/ 2617786 h 2617786"/>
              <a:gd name="connsiteX3" fmla="*/ 115854 w 2148489"/>
              <a:gd name="connsiteY3" fmla="*/ 2617786 h 2617786"/>
              <a:gd name="connsiteX4" fmla="*/ 11546 w 2148489"/>
              <a:gd name="connsiteY4" fmla="*/ 2468198 h 2617786"/>
              <a:gd name="connsiteX5" fmla="*/ 902200 w 2148489"/>
              <a:gd name="connsiteY5" fmla="*/ 104711 h 2617786"/>
              <a:gd name="connsiteX6" fmla="*/ 1055022 w 2148489"/>
              <a:gd name="connsiteY6" fmla="*/ 0 h 26177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148489" h="2617786">
                <a:moveTo>
                  <a:pt x="1055022" y="0"/>
                </a:moveTo>
                <a:lnTo>
                  <a:pt x="2148489" y="0"/>
                </a:lnTo>
                <a:lnTo>
                  <a:pt x="2148489" y="2617786"/>
                </a:lnTo>
                <a:lnTo>
                  <a:pt x="115854" y="2617786"/>
                </a:lnTo>
                <a:cubicBezTo>
                  <a:pt x="19026" y="2617786"/>
                  <a:pt x="-22010" y="2561691"/>
                  <a:pt x="11546" y="2468198"/>
                </a:cubicBezTo>
                <a:lnTo>
                  <a:pt x="902200" y="104711"/>
                </a:lnTo>
                <a:cubicBezTo>
                  <a:pt x="928277" y="33657"/>
                  <a:pt x="980531" y="0"/>
                  <a:pt x="105502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504000" anchor="b" anchorCtr="1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3" name="Title 6">
            <a:extLst>
              <a:ext uri="{FF2B5EF4-FFF2-40B4-BE49-F238E27FC236}">
                <a16:creationId xmlns:a16="http://schemas.microsoft.com/office/drawing/2014/main" id="{4740709B-56D4-F638-D5AE-9B1978AB2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5" y="682625"/>
            <a:ext cx="3313906" cy="784225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DD35F58C-0477-C9B0-42B6-48ABE2829E05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A42C5ADA-D560-A50C-A86E-0902434D2D61}"/>
              </a:ext>
            </a:extLst>
          </p:cNvPr>
          <p:cNvSpPr>
            <a:spLocks noGrp="1"/>
          </p:cNvSpPr>
          <p:nvPr>
            <p:ph type="ftr" sz="quarter" idx="2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92CE45D-A696-221E-3418-D4113F5FAA77}"/>
              </a:ext>
            </a:extLst>
          </p:cNvPr>
          <p:cNvSpPr>
            <a:spLocks noGrp="1"/>
          </p:cNvSpPr>
          <p:nvPr>
            <p:ph type="sldNum" sz="quarter" idx="2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Platshållare för text 6">
            <a:extLst>
              <a:ext uri="{FF2B5EF4-FFF2-40B4-BE49-F238E27FC236}">
                <a16:creationId xmlns:a16="http://schemas.microsoft.com/office/drawing/2014/main" id="{B86ACD17-D3D7-9FF4-4B90-705A85DDF0D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377824" y="1646239"/>
            <a:ext cx="3313905" cy="2708274"/>
          </a:xfrm>
          <a:custGeom>
            <a:avLst/>
            <a:gdLst>
              <a:gd name="connsiteX0" fmla="*/ 0 w 3690938"/>
              <a:gd name="connsiteY0" fmla="*/ 0 h 4530725"/>
              <a:gd name="connsiteX1" fmla="*/ 3690938 w 3690938"/>
              <a:gd name="connsiteY1" fmla="*/ 0 h 4530725"/>
              <a:gd name="connsiteX2" fmla="*/ 3690938 w 3690938"/>
              <a:gd name="connsiteY2" fmla="*/ 4530725 h 4530725"/>
              <a:gd name="connsiteX3" fmla="*/ 0 w 3690938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8" h="4530725">
                <a:moveTo>
                  <a:pt x="0" y="0"/>
                </a:moveTo>
                <a:lnTo>
                  <a:pt x="3690938" y="0"/>
                </a:lnTo>
                <a:lnTo>
                  <a:pt x="3690938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numCol="1" spcCol="180000">
            <a:noAutofit/>
          </a:bodyPr>
          <a:lstStyle>
            <a:lvl1pPr marL="144000" indent="-144000">
              <a:spcBef>
                <a:spcPts val="600"/>
              </a:spcBef>
              <a:spcAft>
                <a:spcPts val="600"/>
              </a:spcAft>
              <a:defRPr sz="1200"/>
            </a:lvl1pPr>
            <a:lvl2pPr marL="288000" indent="-144000">
              <a:spcAft>
                <a:spcPts val="600"/>
              </a:spcAft>
              <a:defRPr sz="1000"/>
            </a:lvl2pPr>
            <a:lvl3pPr marL="432000" indent="-144000">
              <a:spcAft>
                <a:spcPts val="600"/>
              </a:spcAft>
              <a:defRPr sz="1000"/>
            </a:lvl3pPr>
            <a:lvl4pPr marL="576000" indent="-144000">
              <a:spcAft>
                <a:spcPts val="600"/>
              </a:spcAft>
              <a:defRPr sz="1000"/>
            </a:lvl4pPr>
            <a:lvl5pPr marL="720000" indent="-144000">
              <a:spcAft>
                <a:spcPts val="6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4900BE2D-A95A-763B-4EFC-2C07D8EA8A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4648061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4 pictur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C3818A-9171-0750-D5DE-C8291FBA3CA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825" y="2127250"/>
            <a:ext cx="2724150" cy="3190875"/>
          </a:xfrm>
          <a:prstGeom prst="roundRect">
            <a:avLst>
              <a:gd name="adj" fmla="val 1428"/>
            </a:avLst>
          </a:prstGeom>
          <a:noFill/>
        </p:spPr>
        <p:txBody>
          <a:bodyPr lIns="216000" rIns="216000" bIns="133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B91ABC8D-3653-1D23-223C-C27E06043C9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3281362" y="2127250"/>
            <a:ext cx="2724150" cy="3190875"/>
          </a:xfrm>
          <a:prstGeom prst="roundRect">
            <a:avLst>
              <a:gd name="adj" fmla="val 1428"/>
            </a:avLst>
          </a:prstGeom>
          <a:noFill/>
        </p:spPr>
        <p:txBody>
          <a:bodyPr lIns="216000" rIns="216000" bIns="133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4" name="Picture Placeholder 10">
            <a:extLst>
              <a:ext uri="{FF2B5EF4-FFF2-40B4-BE49-F238E27FC236}">
                <a16:creationId xmlns:a16="http://schemas.microsoft.com/office/drawing/2014/main" id="{AF505B49-9534-C3AF-D6B9-D82B525DC0B4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6184900" y="2127250"/>
            <a:ext cx="2724150" cy="3190875"/>
          </a:xfrm>
          <a:prstGeom prst="roundRect">
            <a:avLst>
              <a:gd name="adj" fmla="val 1428"/>
            </a:avLst>
          </a:prstGeom>
          <a:noFill/>
        </p:spPr>
        <p:txBody>
          <a:bodyPr lIns="216000" rIns="216000" bIns="133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4CAAE2BB-6ED7-CD78-D82B-76E2D0865692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9088438" y="2127250"/>
            <a:ext cx="2724150" cy="3190875"/>
          </a:xfrm>
          <a:prstGeom prst="roundRect">
            <a:avLst>
              <a:gd name="adj" fmla="val 1428"/>
            </a:avLst>
          </a:prstGeom>
          <a:noFill/>
        </p:spPr>
        <p:txBody>
          <a:bodyPr lIns="216000" rIns="216000" bIns="133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AD89B2C-D9C6-1348-279F-B4582CE2F6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7825" y="5497515"/>
            <a:ext cx="2724151" cy="784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8">
            <a:extLst>
              <a:ext uri="{FF2B5EF4-FFF2-40B4-BE49-F238E27FC236}">
                <a16:creationId xmlns:a16="http://schemas.microsoft.com/office/drawing/2014/main" id="{44248F58-D2BC-4539-75A6-71759C5390C0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3281362" y="5497515"/>
            <a:ext cx="2724151" cy="784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8">
            <a:extLst>
              <a:ext uri="{FF2B5EF4-FFF2-40B4-BE49-F238E27FC236}">
                <a16:creationId xmlns:a16="http://schemas.microsoft.com/office/drawing/2014/main" id="{55D44835-694D-7346-B462-98558050264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184899" y="5497515"/>
            <a:ext cx="2724151" cy="784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1C8A85A1-0A35-6473-7191-9AC2323CF800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9090024" y="5497515"/>
            <a:ext cx="2724151" cy="784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F64D470-5A54-F839-A97D-3BB545727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3690939" cy="784225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E1899B6-0B7D-E7DE-D0B2-B33AA91DB3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49735" y="682625"/>
            <a:ext cx="4659315" cy="784225"/>
          </a:xfrm>
          <a:custGeom>
            <a:avLst/>
            <a:gdLst>
              <a:gd name="connsiteX0" fmla="*/ 0 w 3690938"/>
              <a:gd name="connsiteY0" fmla="*/ 0 h 1046162"/>
              <a:gd name="connsiteX1" fmla="*/ 3690938 w 3690938"/>
              <a:gd name="connsiteY1" fmla="*/ 0 h 1046162"/>
              <a:gd name="connsiteX2" fmla="*/ 3690938 w 3690938"/>
              <a:gd name="connsiteY2" fmla="*/ 1046162 h 1046162"/>
              <a:gd name="connsiteX3" fmla="*/ 0 w 3690938"/>
              <a:gd name="connsiteY3" fmla="*/ 1046162 h 104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8" h="1046162">
                <a:moveTo>
                  <a:pt x="0" y="0"/>
                </a:moveTo>
                <a:lnTo>
                  <a:pt x="3690938" y="0"/>
                </a:lnTo>
                <a:lnTo>
                  <a:pt x="3690938" y="1046162"/>
                </a:lnTo>
                <a:lnTo>
                  <a:pt x="0" y="104616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ACBB125D-C4F3-F34F-CF9F-20B73781E064}"/>
              </a:ext>
            </a:extLst>
          </p:cNvPr>
          <p:cNvSpPr>
            <a:spLocks noGrp="1"/>
          </p:cNvSpPr>
          <p:nvPr>
            <p:ph type="dt" sz="half" idx="27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264A9D9A-C8A0-83D1-CE81-305790096967}"/>
              </a:ext>
            </a:extLst>
          </p:cNvPr>
          <p:cNvSpPr>
            <a:spLocks noGrp="1"/>
          </p:cNvSpPr>
          <p:nvPr>
            <p:ph type="ftr" sz="quarter" idx="2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86FA93FA-7F97-C6F8-A12B-B6C45D89FBF6}"/>
              </a:ext>
            </a:extLst>
          </p:cNvPr>
          <p:cNvSpPr>
            <a:spLocks noGrp="1"/>
          </p:cNvSpPr>
          <p:nvPr>
            <p:ph type="sldNum" sz="quarter" idx="29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5">
            <a:extLst>
              <a:ext uri="{FF2B5EF4-FFF2-40B4-BE49-F238E27FC236}">
                <a16:creationId xmlns:a16="http://schemas.microsoft.com/office/drawing/2014/main" id="{B2BB295E-3D60-E250-C37A-2DBBD0CC88A1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26837725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6 pictures w/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FC3818A-9171-0750-D5DE-C8291FBA3CA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377825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8" name="Text Placeholder 8">
            <a:extLst>
              <a:ext uri="{FF2B5EF4-FFF2-40B4-BE49-F238E27FC236}">
                <a16:creationId xmlns:a16="http://schemas.microsoft.com/office/drawing/2014/main" id="{0AD89B2C-D9C6-1348-279F-B4582CE2F6D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77825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F64D470-5A54-F839-A97D-3BB5457270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9"/>
            <a:ext cx="3690939" cy="784221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1E1899B6-0B7D-E7DE-D0B2-B33AA91DB33C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249735" y="682630"/>
            <a:ext cx="4659315" cy="784220"/>
          </a:xfrm>
          <a:custGeom>
            <a:avLst/>
            <a:gdLst>
              <a:gd name="connsiteX0" fmla="*/ 0 w 3690938"/>
              <a:gd name="connsiteY0" fmla="*/ 0 h 1046162"/>
              <a:gd name="connsiteX1" fmla="*/ 3690938 w 3690938"/>
              <a:gd name="connsiteY1" fmla="*/ 0 h 1046162"/>
              <a:gd name="connsiteX2" fmla="*/ 3690938 w 3690938"/>
              <a:gd name="connsiteY2" fmla="*/ 1046162 h 1046162"/>
              <a:gd name="connsiteX3" fmla="*/ 0 w 3690938"/>
              <a:gd name="connsiteY3" fmla="*/ 1046162 h 10461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8" h="1046162">
                <a:moveTo>
                  <a:pt x="0" y="0"/>
                </a:moveTo>
                <a:lnTo>
                  <a:pt x="3690938" y="0"/>
                </a:lnTo>
                <a:lnTo>
                  <a:pt x="3690938" y="1046162"/>
                </a:lnTo>
                <a:lnTo>
                  <a:pt x="0" y="1046162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2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18AFC26A-5A28-48FD-A2EC-A9A7D48AB9FA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2312988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056DC10B-29CD-E350-31C5-060417566903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2312988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EFDF10F2-A397-338B-DAF2-50D12CEA68E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4248151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A998E5E-D1B4-915B-88C3-9FE2EAA8975C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4248151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Picture Placeholder 10">
            <a:extLst>
              <a:ext uri="{FF2B5EF4-FFF2-40B4-BE49-F238E27FC236}">
                <a16:creationId xmlns:a16="http://schemas.microsoft.com/office/drawing/2014/main" id="{509169DF-E7FF-68B8-69DE-B6C9942C8D1F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6184900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BABEFB0C-34CE-6F54-1CE0-22DAE4471230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6184900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Picture Placeholder 10">
            <a:extLst>
              <a:ext uri="{FF2B5EF4-FFF2-40B4-BE49-F238E27FC236}">
                <a16:creationId xmlns:a16="http://schemas.microsoft.com/office/drawing/2014/main" id="{5B642560-DB5E-9EAD-5C44-E2995516A6EB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8121649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2" name="Text Placeholder 8">
            <a:extLst>
              <a:ext uri="{FF2B5EF4-FFF2-40B4-BE49-F238E27FC236}">
                <a16:creationId xmlns:a16="http://schemas.microsoft.com/office/drawing/2014/main" id="{9A90D347-2EEA-5CE0-9709-D33A24433746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8121649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10">
            <a:extLst>
              <a:ext uri="{FF2B5EF4-FFF2-40B4-BE49-F238E27FC236}">
                <a16:creationId xmlns:a16="http://schemas.microsoft.com/office/drawing/2014/main" id="{3037F0C5-001C-36EF-94A3-40B5A9009EB8}"/>
              </a:ext>
            </a:extLst>
          </p:cNvPr>
          <p:cNvSpPr>
            <a:spLocks noGrp="1"/>
          </p:cNvSpPr>
          <p:nvPr>
            <p:ph type="pic" sz="quarter" idx="35" hasCustomPrompt="1"/>
          </p:nvPr>
        </p:nvSpPr>
        <p:spPr>
          <a:xfrm>
            <a:off x="10056813" y="3092451"/>
            <a:ext cx="1755775" cy="2225674"/>
          </a:xfrm>
          <a:prstGeom prst="roundRect">
            <a:avLst>
              <a:gd name="adj" fmla="val 1699"/>
            </a:avLst>
          </a:prstGeom>
          <a:noFill/>
        </p:spPr>
        <p:txBody>
          <a:bodyPr bIns="1116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4" name="Text Placeholder 8">
            <a:extLst>
              <a:ext uri="{FF2B5EF4-FFF2-40B4-BE49-F238E27FC236}">
                <a16:creationId xmlns:a16="http://schemas.microsoft.com/office/drawing/2014/main" id="{4155946A-2D65-2C3B-B71D-56C72AD2C69B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10056813" y="5497513"/>
            <a:ext cx="1755775" cy="7842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31C754EE-D066-6E34-D878-C9351290B21C}"/>
              </a:ext>
            </a:extLst>
          </p:cNvPr>
          <p:cNvSpPr>
            <a:spLocks noGrp="1"/>
          </p:cNvSpPr>
          <p:nvPr>
            <p:ph type="dt" sz="half" idx="37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9" name="Footer Placeholder 18">
            <a:extLst>
              <a:ext uri="{FF2B5EF4-FFF2-40B4-BE49-F238E27FC236}">
                <a16:creationId xmlns:a16="http://schemas.microsoft.com/office/drawing/2014/main" id="{431431C5-F4C3-3C6D-F6C2-47A82AB6780B}"/>
              </a:ext>
            </a:extLst>
          </p:cNvPr>
          <p:cNvSpPr>
            <a:spLocks noGrp="1"/>
          </p:cNvSpPr>
          <p:nvPr>
            <p:ph type="ftr" sz="quarter" idx="38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A91DF39D-5EB7-1C32-BBE7-8462B78F09C6}"/>
              </a:ext>
            </a:extLst>
          </p:cNvPr>
          <p:cNvSpPr>
            <a:spLocks noGrp="1"/>
          </p:cNvSpPr>
          <p:nvPr>
            <p:ph type="sldNum" sz="quarter" idx="39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21516C15-2D07-88BE-8F0C-F85D1E9267C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7109611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eep blu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phic 23">
            <a:extLst>
              <a:ext uri="{FF2B5EF4-FFF2-40B4-BE49-F238E27FC236}">
                <a16:creationId xmlns:a16="http://schemas.microsoft.com/office/drawing/2014/main" id="{15CC7EFC-268C-2483-7777-1C9BC32732E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7825" y="342001"/>
            <a:ext cx="1019969" cy="1412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DB3282B-A35A-1311-FB22-9473F85AF966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sp>
        <p:nvSpPr>
          <p:cNvPr id="9" name="Rubrik 1">
            <a:extLst>
              <a:ext uri="{FF2B5EF4-FFF2-40B4-BE49-F238E27FC236}">
                <a16:creationId xmlns:a16="http://schemas.microsoft.com/office/drawing/2014/main" id="{AE7523D6-6222-B3C8-77A1-7A99C637B23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77825" y="1160464"/>
            <a:ext cx="5627688" cy="1951036"/>
          </a:xfrm>
          <a:prstGeom prst="rect">
            <a:avLst/>
          </a:prstGeom>
        </p:spPr>
        <p:txBody>
          <a:bodyPr anchor="b"/>
          <a:lstStyle>
            <a:lvl1pPr algn="l">
              <a:lnSpc>
                <a:spcPct val="95000"/>
              </a:lnSpc>
              <a:defRPr sz="36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styles</a:t>
            </a:r>
          </a:p>
        </p:txBody>
      </p:sp>
      <p:sp>
        <p:nvSpPr>
          <p:cNvPr id="10" name="Text Placeholder 15">
            <a:extLst>
              <a:ext uri="{FF2B5EF4-FFF2-40B4-BE49-F238E27FC236}">
                <a16:creationId xmlns:a16="http://schemas.microsoft.com/office/drawing/2014/main" id="{71D663C7-DC9A-2713-00E3-7CD4E0ED314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3317844"/>
            <a:ext cx="5627687" cy="55565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7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Click to add kicker</a:t>
            </a:r>
          </a:p>
        </p:txBody>
      </p:sp>
      <p:sp>
        <p:nvSpPr>
          <p:cNvPr id="11" name="Text Placeholder 6">
            <a:extLst>
              <a:ext uri="{FF2B5EF4-FFF2-40B4-BE49-F238E27FC236}">
                <a16:creationId xmlns:a16="http://schemas.microsoft.com/office/drawing/2014/main" id="{6B3896B2-8458-EAEA-AC13-C459E32DE7B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77825" y="4029075"/>
            <a:ext cx="3690938" cy="8080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Name</a:t>
            </a:r>
            <a:br>
              <a:rPr lang="en-US" dirty="0"/>
            </a:br>
            <a:r>
              <a:rPr lang="en-US" dirty="0"/>
              <a:t>Date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895B66-1D14-3703-F295-924448C4B524}"/>
              </a:ext>
            </a:extLst>
          </p:cNvPr>
          <p:cNvSpPr txBox="1"/>
          <p:nvPr userDrawn="1"/>
        </p:nvSpPr>
        <p:spPr>
          <a:xfrm>
            <a:off x="377825" y="5823490"/>
            <a:ext cx="2724150" cy="48917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lnSpc>
                <a:spcPct val="108000"/>
              </a:lnSpc>
            </a:pPr>
            <a:r>
              <a:rPr lang="en-US" sz="1000" noProof="0" dirty="0">
                <a:solidFill>
                  <a:schemeClr val="accent1"/>
                </a:solidFill>
                <a:cs typeface="Arial" panose="020B0604020202020204" pitchFamily="34" charset="0"/>
              </a:rPr>
              <a:t>ASSA ABLOY is the global leader in access solutions. Every day we help people feel safe, secure and experience a more open world.</a:t>
            </a:r>
          </a:p>
        </p:txBody>
      </p:sp>
      <p:sp>
        <p:nvSpPr>
          <p:cNvPr id="13" name="Picture Placeholder 20">
            <a:extLst>
              <a:ext uri="{FF2B5EF4-FFF2-40B4-BE49-F238E27FC236}">
                <a16:creationId xmlns:a16="http://schemas.microsoft.com/office/drawing/2014/main" id="{499CDC52-9168-32FB-53ED-8CDB4A3FCB22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152124" y="342000"/>
            <a:ext cx="7039877" cy="6515999"/>
          </a:xfrm>
          <a:custGeom>
            <a:avLst/>
            <a:gdLst>
              <a:gd name="connsiteX0" fmla="*/ 2731812 w 7039877"/>
              <a:gd name="connsiteY0" fmla="*/ 0 h 6448424"/>
              <a:gd name="connsiteX1" fmla="*/ 7039877 w 7039877"/>
              <a:gd name="connsiteY1" fmla="*/ 0 h 6448424"/>
              <a:gd name="connsiteX2" fmla="*/ 7039877 w 7039877"/>
              <a:gd name="connsiteY2" fmla="*/ 6448424 h 6448424"/>
              <a:gd name="connsiteX3" fmla="*/ 7039876 w 7039877"/>
              <a:gd name="connsiteY3" fmla="*/ 6448424 h 6448424"/>
              <a:gd name="connsiteX4" fmla="*/ 64401 w 7039877"/>
              <a:gd name="connsiteY4" fmla="*/ 6448424 h 6448424"/>
              <a:gd name="connsiteX5" fmla="*/ 0 w 7039877"/>
              <a:gd name="connsiteY5" fmla="*/ 6448424 h 6448424"/>
              <a:gd name="connsiteX6" fmla="*/ 2324966 w 7039877"/>
              <a:gd name="connsiteY6" fmla="*/ 278765 h 6448424"/>
              <a:gd name="connsiteX7" fmla="*/ 2731812 w 7039877"/>
              <a:gd name="connsiteY7" fmla="*/ 0 h 6448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039877" h="6448424">
                <a:moveTo>
                  <a:pt x="2731812" y="0"/>
                </a:moveTo>
                <a:lnTo>
                  <a:pt x="7039877" y="0"/>
                </a:lnTo>
                <a:lnTo>
                  <a:pt x="7039877" y="6448424"/>
                </a:lnTo>
                <a:lnTo>
                  <a:pt x="7039876" y="6448424"/>
                </a:lnTo>
                <a:lnTo>
                  <a:pt x="64401" y="6448424"/>
                </a:lnTo>
                <a:lnTo>
                  <a:pt x="0" y="6448424"/>
                </a:lnTo>
                <a:lnTo>
                  <a:pt x="2324966" y="278765"/>
                </a:lnTo>
                <a:cubicBezTo>
                  <a:pt x="2394391" y="89602"/>
                  <a:pt x="2533503" y="0"/>
                  <a:pt x="2731812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bIns="864000" anchor="ctr" anchorCtr="1">
            <a:noAutofit/>
          </a:bodyPr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79BEB6F2-4620-1FF4-EA89-53A8FBC0F14C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84A9E32A-8AEE-D54E-8AB5-21FC20BC1C7C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D1C2C49F-8B59-5443-ED2E-411C3F75E707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278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icture and content w/ text">
    <p:bg>
      <p:bgPr>
        <a:solidFill>
          <a:srgbClr val="F5F3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4">
            <a:extLst>
              <a:ext uri="{FF2B5EF4-FFF2-40B4-BE49-F238E27FC236}">
                <a16:creationId xmlns:a16="http://schemas.microsoft.com/office/drawing/2014/main" id="{A8A4D1A6-6D4A-FA9E-EDC6-D8902117ACAD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589" y="0"/>
            <a:ext cx="5214936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bIns="792000" anchor="ctr" anchorCtr="1"/>
          <a:lstStyle>
            <a:lvl1pPr marL="0" indent="0">
              <a:buNone/>
              <a:defRPr sz="1000"/>
            </a:lvl1pPr>
          </a:lstStyle>
          <a:p>
            <a:r>
              <a:rPr lang="en-US" dirty="0"/>
              <a:t>Insert a picture from 365|TemplateExtender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AB048B8-DB78-7002-561E-0CA9B41A7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6525" y="0"/>
            <a:ext cx="6975475" cy="3428999"/>
          </a:xfrm>
          <a:prstGeom prst="rect">
            <a:avLst/>
          </a:prstGeom>
          <a:solidFill>
            <a:srgbClr val="DAD4CE"/>
          </a:solidFill>
        </p:spPr>
        <p:txBody>
          <a:bodyPr lIns="972000" tIns="1116000" rIns="972000" bIns="0"/>
          <a:lstStyle>
            <a:lvl1pPr>
              <a:lnSpc>
                <a:spcPct val="100000"/>
              </a:lnSpc>
              <a:defRPr sz="29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7B30BA-BF81-C253-6D7D-9D1FED8ED3AC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05512" y="3873499"/>
            <a:ext cx="3871913" cy="24082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6D6640B-AA36-8A42-7C21-9AF475093358}"/>
              </a:ext>
            </a:extLst>
          </p:cNvPr>
          <p:cNvSpPr/>
          <p:nvPr userDrawn="1"/>
        </p:nvSpPr>
        <p:spPr>
          <a:xfrm>
            <a:off x="12192000" y="5377655"/>
            <a:ext cx="1498600" cy="1480345"/>
          </a:xfrm>
          <a:prstGeom prst="rect">
            <a:avLst/>
          </a:prstGeom>
          <a:solidFill>
            <a:srgbClr val="DA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72000" rtlCol="0" anchor="ctr"/>
          <a:lstStyle/>
          <a:p>
            <a:pPr algn="l"/>
            <a:r>
              <a:rPr lang="en-US" sz="1000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To change color of the bottom content box: Right click on the page and choose “Format background”. In the panel on the right use the bucket tool to pick a color.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C26AE1-2E3C-5ABB-BCE0-125A5DAAFB5A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8C40EB-AD4F-2FCC-FC24-4ADC42431F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1A77BA-143F-B9EF-ABE7-F010B97D08F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5DF6E592-FBC9-F85F-CEAC-76E691A1E92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056813" y="3873500"/>
            <a:ext cx="1755775" cy="2408238"/>
          </a:xfrm>
        </p:spPr>
        <p:txBody>
          <a:bodyPr/>
          <a:lstStyle>
            <a:lvl1pPr marL="108000" indent="-108000">
              <a:spcBef>
                <a:spcPts val="300"/>
              </a:spcBef>
              <a:spcAft>
                <a:spcPts val="300"/>
              </a:spcAft>
              <a:defRPr sz="1000"/>
            </a:lvl1pPr>
            <a:lvl2pPr marL="216000" indent="-108000">
              <a:spcAft>
                <a:spcPts val="300"/>
              </a:spcAft>
              <a:defRPr sz="1000"/>
            </a:lvl2pPr>
            <a:lvl3pPr marL="324000" indent="-108000">
              <a:spcAft>
                <a:spcPts val="300"/>
              </a:spcAft>
              <a:defRPr sz="1000"/>
            </a:lvl3pPr>
            <a:lvl4pPr marL="432000" indent="-108000">
              <a:spcAft>
                <a:spcPts val="300"/>
              </a:spcAft>
              <a:defRPr sz="1000"/>
            </a:lvl4pPr>
            <a:lvl5pPr marL="540000" indent="-108000">
              <a:spcAft>
                <a:spcPts val="3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8008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 and content box">
    <p:bg>
      <p:bgPr>
        <a:solidFill>
          <a:srgbClr val="DAF0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FBED186-9E1E-17F1-20D6-DCE5AA1624B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4332045 w 12192000"/>
              <a:gd name="connsiteY0" fmla="*/ 682626 h 6858000"/>
              <a:gd name="connsiteX1" fmla="*/ 4249738 w 12192000"/>
              <a:gd name="connsiteY1" fmla="*/ 764933 h 6858000"/>
              <a:gd name="connsiteX2" fmla="*/ 4249738 w 12192000"/>
              <a:gd name="connsiteY2" fmla="*/ 6199431 h 6858000"/>
              <a:gd name="connsiteX3" fmla="*/ 4332045 w 12192000"/>
              <a:gd name="connsiteY3" fmla="*/ 6281738 h 6858000"/>
              <a:gd name="connsiteX4" fmla="*/ 11730281 w 12192000"/>
              <a:gd name="connsiteY4" fmla="*/ 6281738 h 6858000"/>
              <a:gd name="connsiteX5" fmla="*/ 11812588 w 12192000"/>
              <a:gd name="connsiteY5" fmla="*/ 6199431 h 6858000"/>
              <a:gd name="connsiteX6" fmla="*/ 11812588 w 12192000"/>
              <a:gd name="connsiteY6" fmla="*/ 764933 h 6858000"/>
              <a:gd name="connsiteX7" fmla="*/ 11730281 w 12192000"/>
              <a:gd name="connsiteY7" fmla="*/ 682626 h 6858000"/>
              <a:gd name="connsiteX8" fmla="*/ 0 w 12192000"/>
              <a:gd name="connsiteY8" fmla="*/ 0 h 6858000"/>
              <a:gd name="connsiteX9" fmla="*/ 12192000 w 12192000"/>
              <a:gd name="connsiteY9" fmla="*/ 0 h 6858000"/>
              <a:gd name="connsiteX10" fmla="*/ 12192000 w 12192000"/>
              <a:gd name="connsiteY10" fmla="*/ 6858000 h 6858000"/>
              <a:gd name="connsiteX11" fmla="*/ 0 w 12192000"/>
              <a:gd name="connsiteY11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2192000" h="6858000">
                <a:moveTo>
                  <a:pt x="4332045" y="682626"/>
                </a:moveTo>
                <a:cubicBezTo>
                  <a:pt x="4286588" y="682626"/>
                  <a:pt x="4249738" y="719476"/>
                  <a:pt x="4249738" y="764933"/>
                </a:cubicBezTo>
                <a:lnTo>
                  <a:pt x="4249738" y="6199431"/>
                </a:lnTo>
                <a:cubicBezTo>
                  <a:pt x="4249738" y="6244888"/>
                  <a:pt x="4286588" y="6281738"/>
                  <a:pt x="4332045" y="6281738"/>
                </a:cubicBezTo>
                <a:lnTo>
                  <a:pt x="11730281" y="6281738"/>
                </a:lnTo>
                <a:cubicBezTo>
                  <a:pt x="11775738" y="6281738"/>
                  <a:pt x="11812588" y="6244888"/>
                  <a:pt x="11812588" y="6199431"/>
                </a:cubicBezTo>
                <a:lnTo>
                  <a:pt x="11812588" y="764933"/>
                </a:lnTo>
                <a:cubicBezTo>
                  <a:pt x="11812588" y="719476"/>
                  <a:pt x="11775738" y="682626"/>
                  <a:pt x="11730281" y="682626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1600" noProof="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A02D003-DFE9-184F-BCF5-96F0D9187381}"/>
              </a:ext>
            </a:extLst>
          </p:cNvPr>
          <p:cNvSpPr/>
          <p:nvPr userDrawn="1"/>
        </p:nvSpPr>
        <p:spPr>
          <a:xfrm>
            <a:off x="12192000" y="0"/>
            <a:ext cx="1498600" cy="1480345"/>
          </a:xfrm>
          <a:prstGeom prst="rect">
            <a:avLst/>
          </a:prstGeom>
          <a:solidFill>
            <a:srgbClr val="DAF0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8000" bIns="72000" rtlCol="0" anchor="ctr"/>
          <a:lstStyle/>
          <a:p>
            <a:pPr algn="l"/>
            <a:r>
              <a:rPr lang="en-US" sz="1000" dirty="0">
                <a:solidFill>
                  <a:sysClr val="windowText" lastClr="000000"/>
                </a:solidFill>
                <a:cs typeface="Arial" panose="020B0604020202020204" pitchFamily="34" charset="0"/>
              </a:rPr>
              <a:t>To change color of the content box: Right click on the page and choose “Format background”. In the panel on the right use the bucket tool to pick a color.</a:t>
            </a:r>
          </a:p>
        </p:txBody>
      </p:sp>
      <p:sp>
        <p:nvSpPr>
          <p:cNvPr id="14" name="Title 6">
            <a:extLst>
              <a:ext uri="{FF2B5EF4-FFF2-40B4-BE49-F238E27FC236}">
                <a16:creationId xmlns:a16="http://schemas.microsoft.com/office/drawing/2014/main" id="{9ED2DD60-D1E9-E558-3185-295C60F00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6"/>
            <a:ext cx="3690937" cy="797720"/>
          </a:xfrm>
          <a:prstGeom prst="rect">
            <a:avLst/>
          </a:prstGeom>
        </p:spPr>
        <p:txBody>
          <a:bodyPr/>
          <a:lstStyle>
            <a:lvl1pPr>
              <a:defRPr sz="23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2E0D8F4B-3D16-CB3E-9EB9-9A2ACC140CC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06113" y="6535091"/>
            <a:ext cx="1013618" cy="140347"/>
          </a:xfrm>
          <a:prstGeom prst="rect">
            <a:avLst/>
          </a:prstGeom>
        </p:spPr>
      </p:pic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B631B9E-28E0-96C2-2ACA-B9A412F65E7A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377825" y="6858000"/>
            <a:ext cx="1764000" cy="0"/>
          </a:xfrm>
        </p:spPr>
        <p:txBody>
          <a:bodyPr/>
          <a:lstStyle>
            <a:lvl1pPr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E97A4C2C-4D0C-E38B-21C5-B2F72172F39C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4249738" y="6858000"/>
            <a:ext cx="3672000" cy="0"/>
          </a:xfrm>
        </p:spPr>
        <p:txBody>
          <a:bodyPr/>
          <a:lstStyle>
            <a:lvl1pPr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AAFF4BC9-F0E2-0401-9F0E-7E34C8138E79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9088438" y="6858000"/>
            <a:ext cx="787399" cy="0"/>
          </a:xfrm>
        </p:spPr>
        <p:txBody>
          <a:bodyPr lIns="0" tIns="0" rIns="0" bIns="0" anchor="t"/>
          <a:lstStyle>
            <a:lvl1pPr algn="ctr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383C91-01C4-AB67-C116-56F3287957BD}"/>
              </a:ext>
            </a:extLst>
          </p:cNvPr>
          <p:cNvSpPr txBox="1"/>
          <p:nvPr userDrawn="1"/>
        </p:nvSpPr>
        <p:spPr>
          <a:xfrm>
            <a:off x="5701506" y="6589525"/>
            <a:ext cx="787399" cy="10772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fld id="{B9BB68FE-3EDE-4697-85BB-9D03B9E33A75}" type="slidenum">
              <a:rPr lang="en-US" sz="700" noProof="0" smtClean="0">
                <a:solidFill>
                  <a:schemeClr val="accent2"/>
                </a:solidFill>
                <a:cs typeface="Arial" panose="020B0604020202020204" pitchFamily="34" charset="0"/>
              </a:rPr>
              <a:t>‹#›</a:t>
            </a:fld>
            <a:endParaRPr lang="en-US" sz="700" noProof="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5" name="Platshållare för text 3">
            <a:extLst>
              <a:ext uri="{FF2B5EF4-FFF2-40B4-BE49-F238E27FC236}">
                <a16:creationId xmlns:a16="http://schemas.microsoft.com/office/drawing/2014/main" id="{37380E67-96AC-E4A0-15FC-5A4382AD265B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77824" y="1646239"/>
            <a:ext cx="3690938" cy="4635499"/>
          </a:xfrm>
          <a:custGeom>
            <a:avLst/>
            <a:gdLst>
              <a:gd name="connsiteX0" fmla="*/ 0 w 3690938"/>
              <a:gd name="connsiteY0" fmla="*/ 0 h 4530725"/>
              <a:gd name="connsiteX1" fmla="*/ 3690938 w 3690938"/>
              <a:gd name="connsiteY1" fmla="*/ 0 h 4530725"/>
              <a:gd name="connsiteX2" fmla="*/ 3690938 w 3690938"/>
              <a:gd name="connsiteY2" fmla="*/ 4530725 h 4530725"/>
              <a:gd name="connsiteX3" fmla="*/ 0 w 3690938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8" h="4530725">
                <a:moveTo>
                  <a:pt x="0" y="0"/>
                </a:moveTo>
                <a:lnTo>
                  <a:pt x="3690938" y="0"/>
                </a:lnTo>
                <a:lnTo>
                  <a:pt x="3690938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numCol="1" spcCol="180000">
            <a:noAutofit/>
          </a:bodyPr>
          <a:lstStyle>
            <a:lvl1pPr marL="144000" indent="-144000">
              <a:spcBef>
                <a:spcPts val="600"/>
              </a:spcBef>
              <a:spcAft>
                <a:spcPts val="600"/>
              </a:spcAft>
              <a:defRPr sz="1200"/>
            </a:lvl1pPr>
            <a:lvl2pPr marL="288000" indent="-144000">
              <a:spcAft>
                <a:spcPts val="300"/>
              </a:spcAft>
              <a:defRPr sz="1000"/>
            </a:lvl2pPr>
            <a:lvl3pPr marL="432000" indent="-144000">
              <a:spcAft>
                <a:spcPts val="300"/>
              </a:spcAft>
              <a:defRPr sz="1000"/>
            </a:lvl3pPr>
            <a:lvl4pPr marL="576000" indent="-144000">
              <a:spcAft>
                <a:spcPts val="300"/>
              </a:spcAft>
              <a:defRPr sz="1000"/>
            </a:lvl4pPr>
            <a:lvl5pPr marL="720000" indent="-144000">
              <a:spcAft>
                <a:spcPts val="3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4DC7EE56-B9EF-4450-8601-20607AC1E263}"/>
              </a:ext>
            </a:extLst>
          </p:cNvPr>
          <p:cNvSpPr>
            <a:spLocks noGrp="1"/>
          </p:cNvSpPr>
          <p:nvPr>
            <p:ph sz="quarter" idx="21"/>
          </p:nvPr>
        </p:nvSpPr>
        <p:spPr>
          <a:xfrm>
            <a:off x="4648199" y="984249"/>
            <a:ext cx="6769100" cy="4995863"/>
          </a:xfrm>
          <a:custGeom>
            <a:avLst/>
            <a:gdLst>
              <a:gd name="csX0" fmla="*/ 0 w 6769100"/>
              <a:gd name="csY0" fmla="*/ 0 h 4995863"/>
              <a:gd name="csX1" fmla="*/ 6769100 w 6769100"/>
              <a:gd name="csY1" fmla="*/ 0 h 4995863"/>
              <a:gd name="csX2" fmla="*/ 6769100 w 6769100"/>
              <a:gd name="csY2" fmla="*/ 4995863 h 4995863"/>
              <a:gd name="csX3" fmla="*/ 0 w 6769100"/>
              <a:gd name="csY3" fmla="*/ 4995863 h 49958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6769100" h="4995863">
                <a:moveTo>
                  <a:pt x="0" y="0"/>
                </a:moveTo>
                <a:lnTo>
                  <a:pt x="6769100" y="0"/>
                </a:lnTo>
                <a:lnTo>
                  <a:pt x="6769100" y="4995863"/>
                </a:lnTo>
                <a:lnTo>
                  <a:pt x="0" y="4995863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Text Placeholder 5">
            <a:extLst>
              <a:ext uri="{FF2B5EF4-FFF2-40B4-BE49-F238E27FC236}">
                <a16:creationId xmlns:a16="http://schemas.microsoft.com/office/drawing/2014/main" id="{6C8F81D7-D33B-ED05-6025-78F13C6B976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6569434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oxes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E11242C-AF80-00D8-C308-0953197309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4" y="2127250"/>
            <a:ext cx="3189454" cy="2069870"/>
          </a:xfrm>
          <a:custGeom>
            <a:avLst/>
            <a:gdLst>
              <a:gd name="connsiteX0" fmla="*/ 834349 w 3189454"/>
              <a:gd name="connsiteY0" fmla="*/ 0 h 2069870"/>
              <a:gd name="connsiteX1" fmla="*/ 3097809 w 3189454"/>
              <a:gd name="connsiteY1" fmla="*/ 0 h 2069870"/>
              <a:gd name="connsiteX2" fmla="*/ 3180327 w 3189454"/>
              <a:gd name="connsiteY2" fmla="*/ 118278 h 2069870"/>
              <a:gd name="connsiteX3" fmla="*/ 2475945 w 3189454"/>
              <a:gd name="connsiteY3" fmla="*/ 1987076 h 2069870"/>
              <a:gd name="connsiteX4" fmla="*/ 2355105 w 3189454"/>
              <a:gd name="connsiteY4" fmla="*/ 2069870 h 2069870"/>
              <a:gd name="connsiteX5" fmla="*/ 91645 w 3189454"/>
              <a:gd name="connsiteY5" fmla="*/ 2069870 h 2069870"/>
              <a:gd name="connsiteX6" fmla="*/ 9127 w 3189454"/>
              <a:gd name="connsiteY6" fmla="*/ 1951592 h 2069870"/>
              <a:gd name="connsiteX7" fmla="*/ 713510 w 3189454"/>
              <a:gd name="connsiteY7" fmla="*/ 82795 h 2069870"/>
              <a:gd name="connsiteX8" fmla="*/ 834349 w 3189454"/>
              <a:gd name="connsiteY8" fmla="*/ 0 h 2069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89454" h="2069870">
                <a:moveTo>
                  <a:pt x="834349" y="0"/>
                </a:moveTo>
                <a:lnTo>
                  <a:pt x="3097809" y="0"/>
                </a:lnTo>
                <a:cubicBezTo>
                  <a:pt x="3174436" y="0"/>
                  <a:pt x="3206850" y="44354"/>
                  <a:pt x="3180327" y="118278"/>
                </a:cubicBezTo>
                <a:lnTo>
                  <a:pt x="2475945" y="1987076"/>
                </a:lnTo>
                <a:cubicBezTo>
                  <a:pt x="2455313" y="2043258"/>
                  <a:pt x="2414050" y="2069870"/>
                  <a:pt x="2355105" y="2069870"/>
                </a:cubicBezTo>
                <a:lnTo>
                  <a:pt x="91645" y="2069870"/>
                </a:lnTo>
                <a:cubicBezTo>
                  <a:pt x="15018" y="2069870"/>
                  <a:pt x="-17396" y="2025516"/>
                  <a:pt x="9127" y="1951592"/>
                </a:cubicBezTo>
                <a:lnTo>
                  <a:pt x="713510" y="82795"/>
                </a:lnTo>
                <a:cubicBezTo>
                  <a:pt x="734141" y="26612"/>
                  <a:pt x="775404" y="0"/>
                  <a:pt x="834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5DDED152-AAEE-2CFC-B702-3DCA0BDD2E1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012114" y="3254642"/>
            <a:ext cx="1819275" cy="438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F36D6F0-212A-EAA5-5D0B-1DA8C616287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126261" y="2127250"/>
            <a:ext cx="3189454" cy="2069870"/>
          </a:xfrm>
          <a:custGeom>
            <a:avLst/>
            <a:gdLst>
              <a:gd name="connsiteX0" fmla="*/ 834349 w 3189454"/>
              <a:gd name="connsiteY0" fmla="*/ 0 h 2069870"/>
              <a:gd name="connsiteX1" fmla="*/ 3097809 w 3189454"/>
              <a:gd name="connsiteY1" fmla="*/ 0 h 2069870"/>
              <a:gd name="connsiteX2" fmla="*/ 3180327 w 3189454"/>
              <a:gd name="connsiteY2" fmla="*/ 118278 h 2069870"/>
              <a:gd name="connsiteX3" fmla="*/ 2475945 w 3189454"/>
              <a:gd name="connsiteY3" fmla="*/ 1987076 h 2069870"/>
              <a:gd name="connsiteX4" fmla="*/ 2355105 w 3189454"/>
              <a:gd name="connsiteY4" fmla="*/ 2069870 h 2069870"/>
              <a:gd name="connsiteX5" fmla="*/ 91645 w 3189454"/>
              <a:gd name="connsiteY5" fmla="*/ 2069870 h 2069870"/>
              <a:gd name="connsiteX6" fmla="*/ 9127 w 3189454"/>
              <a:gd name="connsiteY6" fmla="*/ 1951592 h 2069870"/>
              <a:gd name="connsiteX7" fmla="*/ 713510 w 3189454"/>
              <a:gd name="connsiteY7" fmla="*/ 82795 h 2069870"/>
              <a:gd name="connsiteX8" fmla="*/ 834349 w 3189454"/>
              <a:gd name="connsiteY8" fmla="*/ 0 h 2069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89454" h="2069870">
                <a:moveTo>
                  <a:pt x="834349" y="0"/>
                </a:moveTo>
                <a:lnTo>
                  <a:pt x="3097809" y="0"/>
                </a:lnTo>
                <a:cubicBezTo>
                  <a:pt x="3174436" y="0"/>
                  <a:pt x="3206850" y="44354"/>
                  <a:pt x="3180327" y="118278"/>
                </a:cubicBezTo>
                <a:lnTo>
                  <a:pt x="2475945" y="1987076"/>
                </a:lnTo>
                <a:cubicBezTo>
                  <a:pt x="2455313" y="2043258"/>
                  <a:pt x="2414050" y="2069870"/>
                  <a:pt x="2355105" y="2069870"/>
                </a:cubicBezTo>
                <a:lnTo>
                  <a:pt x="91645" y="2069870"/>
                </a:lnTo>
                <a:cubicBezTo>
                  <a:pt x="15018" y="2069870"/>
                  <a:pt x="-17396" y="2025516"/>
                  <a:pt x="9127" y="1951592"/>
                </a:cubicBezTo>
                <a:lnTo>
                  <a:pt x="713510" y="82795"/>
                </a:lnTo>
                <a:cubicBezTo>
                  <a:pt x="734141" y="26612"/>
                  <a:pt x="775404" y="0"/>
                  <a:pt x="834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6" name="Text Placeholder 13">
            <a:extLst>
              <a:ext uri="{FF2B5EF4-FFF2-40B4-BE49-F238E27FC236}">
                <a16:creationId xmlns:a16="http://schemas.microsoft.com/office/drawing/2014/main" id="{83FE06F9-9F14-1596-3562-6960CBC8513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3760551" y="3254642"/>
            <a:ext cx="1819275" cy="438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590D365-B49F-701F-A0CB-A9736A917A8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874698" y="2127250"/>
            <a:ext cx="3189454" cy="2069870"/>
          </a:xfrm>
          <a:custGeom>
            <a:avLst/>
            <a:gdLst>
              <a:gd name="connsiteX0" fmla="*/ 834349 w 3189454"/>
              <a:gd name="connsiteY0" fmla="*/ 0 h 2069870"/>
              <a:gd name="connsiteX1" fmla="*/ 3097809 w 3189454"/>
              <a:gd name="connsiteY1" fmla="*/ 0 h 2069870"/>
              <a:gd name="connsiteX2" fmla="*/ 3180327 w 3189454"/>
              <a:gd name="connsiteY2" fmla="*/ 118278 h 2069870"/>
              <a:gd name="connsiteX3" fmla="*/ 2475945 w 3189454"/>
              <a:gd name="connsiteY3" fmla="*/ 1987076 h 2069870"/>
              <a:gd name="connsiteX4" fmla="*/ 2355105 w 3189454"/>
              <a:gd name="connsiteY4" fmla="*/ 2069870 h 2069870"/>
              <a:gd name="connsiteX5" fmla="*/ 91645 w 3189454"/>
              <a:gd name="connsiteY5" fmla="*/ 2069870 h 2069870"/>
              <a:gd name="connsiteX6" fmla="*/ 9127 w 3189454"/>
              <a:gd name="connsiteY6" fmla="*/ 1951592 h 2069870"/>
              <a:gd name="connsiteX7" fmla="*/ 713510 w 3189454"/>
              <a:gd name="connsiteY7" fmla="*/ 82795 h 2069870"/>
              <a:gd name="connsiteX8" fmla="*/ 834349 w 3189454"/>
              <a:gd name="connsiteY8" fmla="*/ 0 h 2069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89454" h="2069870">
                <a:moveTo>
                  <a:pt x="834349" y="0"/>
                </a:moveTo>
                <a:lnTo>
                  <a:pt x="3097809" y="0"/>
                </a:lnTo>
                <a:cubicBezTo>
                  <a:pt x="3174436" y="0"/>
                  <a:pt x="3206850" y="44354"/>
                  <a:pt x="3180327" y="118278"/>
                </a:cubicBezTo>
                <a:lnTo>
                  <a:pt x="2475945" y="1987076"/>
                </a:lnTo>
                <a:cubicBezTo>
                  <a:pt x="2455313" y="2043258"/>
                  <a:pt x="2414050" y="2069870"/>
                  <a:pt x="2355105" y="2069870"/>
                </a:cubicBezTo>
                <a:lnTo>
                  <a:pt x="91645" y="2069870"/>
                </a:lnTo>
                <a:cubicBezTo>
                  <a:pt x="15018" y="2069870"/>
                  <a:pt x="-17396" y="2025516"/>
                  <a:pt x="9127" y="1951592"/>
                </a:cubicBezTo>
                <a:lnTo>
                  <a:pt x="713510" y="82795"/>
                </a:lnTo>
                <a:cubicBezTo>
                  <a:pt x="734141" y="26612"/>
                  <a:pt x="775404" y="0"/>
                  <a:pt x="834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18" name="Text Placeholder 13">
            <a:extLst>
              <a:ext uri="{FF2B5EF4-FFF2-40B4-BE49-F238E27FC236}">
                <a16:creationId xmlns:a16="http://schemas.microsoft.com/office/drawing/2014/main" id="{716FFE5F-D1FA-C786-FB95-6A330C1483A2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508988" y="3254642"/>
            <a:ext cx="1819275" cy="438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920F5DC-0C71-6B47-5217-785190D012D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623134" y="2127250"/>
            <a:ext cx="3189454" cy="2069870"/>
          </a:xfrm>
          <a:custGeom>
            <a:avLst/>
            <a:gdLst>
              <a:gd name="connsiteX0" fmla="*/ 834349 w 3189454"/>
              <a:gd name="connsiteY0" fmla="*/ 0 h 2069870"/>
              <a:gd name="connsiteX1" fmla="*/ 3097809 w 3189454"/>
              <a:gd name="connsiteY1" fmla="*/ 0 h 2069870"/>
              <a:gd name="connsiteX2" fmla="*/ 3180327 w 3189454"/>
              <a:gd name="connsiteY2" fmla="*/ 118278 h 2069870"/>
              <a:gd name="connsiteX3" fmla="*/ 2475945 w 3189454"/>
              <a:gd name="connsiteY3" fmla="*/ 1987076 h 2069870"/>
              <a:gd name="connsiteX4" fmla="*/ 2355105 w 3189454"/>
              <a:gd name="connsiteY4" fmla="*/ 2069870 h 2069870"/>
              <a:gd name="connsiteX5" fmla="*/ 91645 w 3189454"/>
              <a:gd name="connsiteY5" fmla="*/ 2069870 h 2069870"/>
              <a:gd name="connsiteX6" fmla="*/ 9127 w 3189454"/>
              <a:gd name="connsiteY6" fmla="*/ 1951592 h 2069870"/>
              <a:gd name="connsiteX7" fmla="*/ 713510 w 3189454"/>
              <a:gd name="connsiteY7" fmla="*/ 82795 h 2069870"/>
              <a:gd name="connsiteX8" fmla="*/ 834349 w 3189454"/>
              <a:gd name="connsiteY8" fmla="*/ 0 h 2069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89454" h="2069870">
                <a:moveTo>
                  <a:pt x="834349" y="0"/>
                </a:moveTo>
                <a:lnTo>
                  <a:pt x="3097809" y="0"/>
                </a:lnTo>
                <a:cubicBezTo>
                  <a:pt x="3174436" y="0"/>
                  <a:pt x="3206850" y="44354"/>
                  <a:pt x="3180327" y="118278"/>
                </a:cubicBezTo>
                <a:lnTo>
                  <a:pt x="2475945" y="1987076"/>
                </a:lnTo>
                <a:cubicBezTo>
                  <a:pt x="2455313" y="2043258"/>
                  <a:pt x="2414050" y="2069870"/>
                  <a:pt x="2355105" y="2069870"/>
                </a:cubicBezTo>
                <a:lnTo>
                  <a:pt x="91645" y="2069870"/>
                </a:lnTo>
                <a:cubicBezTo>
                  <a:pt x="15018" y="2069870"/>
                  <a:pt x="-17396" y="2025516"/>
                  <a:pt x="9127" y="1951592"/>
                </a:cubicBezTo>
                <a:lnTo>
                  <a:pt x="713510" y="82795"/>
                </a:lnTo>
                <a:cubicBezTo>
                  <a:pt x="734141" y="26612"/>
                  <a:pt x="775404" y="0"/>
                  <a:pt x="834349" y="0"/>
                </a:cubicBezTo>
                <a:close/>
              </a:path>
            </a:pathLst>
          </a:custGeom>
          <a:solidFill>
            <a:schemeClr val="accent1"/>
          </a:solidFill>
        </p:spPr>
        <p:txBody>
          <a:bodyPr wrap="square" tIns="360000">
            <a:noAutofit/>
          </a:bodyPr>
          <a:lstStyle>
            <a:lvl1pPr marL="0" indent="0" algn="ctr">
              <a:buNone/>
              <a:defRPr sz="4000"/>
            </a:lvl1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3">
            <a:extLst>
              <a:ext uri="{FF2B5EF4-FFF2-40B4-BE49-F238E27FC236}">
                <a16:creationId xmlns:a16="http://schemas.microsoft.com/office/drawing/2014/main" id="{A3D68556-9C7F-8C69-CC10-16122BC0030D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9257424" y="3254642"/>
            <a:ext cx="1819275" cy="4381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2370FB-53C0-2CEA-5828-9E601231962D}"/>
              </a:ext>
            </a:extLst>
          </p:cNvPr>
          <p:cNvSpPr>
            <a:spLocks noGrp="1"/>
          </p:cNvSpPr>
          <p:nvPr>
            <p:ph type="dt" sz="half" idx="21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5607AD-513C-A3CE-168B-B692917E5F38}"/>
              </a:ext>
            </a:extLst>
          </p:cNvPr>
          <p:cNvSpPr>
            <a:spLocks noGrp="1"/>
          </p:cNvSpPr>
          <p:nvPr>
            <p:ph type="ftr" sz="quarter" idx="2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993820E-2AC1-B662-921E-A6418725B8BD}"/>
              </a:ext>
            </a:extLst>
          </p:cNvPr>
          <p:cNvSpPr>
            <a:spLocks noGrp="1"/>
          </p:cNvSpPr>
          <p:nvPr>
            <p:ph type="sldNum" sz="quarter" idx="23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C79CF27-0494-3684-3005-0DD3470685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C3A46466-339D-541A-B07F-A04CB8AFA22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5198189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0335DF-84C4-2EA1-327C-85B1DCDDC7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2609851"/>
            <a:ext cx="9499601" cy="1263650"/>
          </a:xfrm>
          <a:prstGeom prst="rect">
            <a:avLst/>
          </a:prstGeom>
        </p:spPr>
        <p:txBody>
          <a:bodyPr/>
          <a:lstStyle>
            <a:lvl1pPr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7E2C504-5CCC-8E57-7373-0D78FD7CC85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77825" y="4293608"/>
            <a:ext cx="4659313" cy="102451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1544BA7-80F3-1204-700D-516AAFAA210B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FE384102-1C88-4C5C-B4E7-BF7A06CD605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77825" y="342001"/>
            <a:ext cx="1019969" cy="14122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013EDE2-5B18-E4A1-8B9F-4199509C0E4E}"/>
              </a:ext>
            </a:extLst>
          </p:cNvPr>
          <p:cNvSpPr txBox="1"/>
          <p:nvPr userDrawn="1"/>
        </p:nvSpPr>
        <p:spPr>
          <a:xfrm>
            <a:off x="377825" y="5823490"/>
            <a:ext cx="2724150" cy="489173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l">
              <a:lnSpc>
                <a:spcPct val="108000"/>
              </a:lnSpc>
            </a:pPr>
            <a:r>
              <a:rPr lang="en-US" sz="1000" noProof="0" dirty="0">
                <a:solidFill>
                  <a:schemeClr val="accent2"/>
                </a:solidFill>
                <a:cs typeface="Arial" panose="020B0604020202020204" pitchFamily="34" charset="0"/>
              </a:rPr>
              <a:t>ASSA ABLOY is the global leader in access solutions. Every day we help people feel safe, secure and experience a more open world.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CF836AD8-EC69-989D-64EC-3997D490BA31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40004D81-4F78-2CBE-7DB7-65197A899D9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92404597-96C7-6024-D112-8F9070AB20A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10655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ECA9C8-EB7A-1C1E-7640-C8568DB120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471AF2BB-3028-2920-2EB9-5304DEBBFF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D467FA4-957E-5D20-9AF5-4E4DA816D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AE3BF94-4029-1B22-757A-BC149CE92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5">
            <a:extLst>
              <a:ext uri="{FF2B5EF4-FFF2-40B4-BE49-F238E27FC236}">
                <a16:creationId xmlns:a16="http://schemas.microsoft.com/office/drawing/2014/main" id="{BA8BD673-E207-188E-ABFB-B7E8DD6ABC3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66617645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240CDE-7FEA-4FC5-48C0-4A3B7178E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7B4C1A-07E3-0127-19F5-65BB9077F3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8DA2D6A-3AA6-EED3-1A72-6FE4B3B18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ext Placeholder 5">
            <a:extLst>
              <a:ext uri="{FF2B5EF4-FFF2-40B4-BE49-F238E27FC236}">
                <a16:creationId xmlns:a16="http://schemas.microsoft.com/office/drawing/2014/main" id="{5DE082C5-3B58-3A18-37A6-D466309A974C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19428609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ayouts after this one does not belong to this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>
            <a:extLst>
              <a:ext uri="{FF2B5EF4-FFF2-40B4-BE49-F238E27FC236}">
                <a16:creationId xmlns:a16="http://schemas.microsoft.com/office/drawing/2014/main" id="{4405A5C8-297E-E3EB-142A-5DE16BD606D2}"/>
              </a:ext>
            </a:extLst>
          </p:cNvPr>
          <p:cNvSpPr txBox="1"/>
          <p:nvPr userDrawn="1"/>
        </p:nvSpPr>
        <p:spPr>
          <a:xfrm>
            <a:off x="1949450" y="1848787"/>
            <a:ext cx="8293100" cy="35548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sz="5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Layouts after this one does not belong to this template. Select one of the layouts before this one in the layout list.</a:t>
            </a:r>
          </a:p>
        </p:txBody>
      </p:sp>
    </p:spTree>
    <p:extLst>
      <p:ext uri="{BB962C8B-B14F-4D97-AF65-F5344CB8AC3E}">
        <p14:creationId xmlns:p14="http://schemas.microsoft.com/office/powerpoint/2010/main" val="79489936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20xx-xx-xx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1617BE-BA58-4B59-88D5-A8C7B239E91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303429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9669" y="523880"/>
            <a:ext cx="10752667" cy="51911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19668" y="1600200"/>
            <a:ext cx="5274733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274733" cy="39624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5" name="Rectangle 40"/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sv-SE">
              <a:solidFill>
                <a:srgbClr val="C3C4BE"/>
              </a:solidFill>
            </a:endParaRPr>
          </a:p>
        </p:txBody>
      </p:sp>
      <p:sp>
        <p:nvSpPr>
          <p:cNvPr id="6" name="Rectangle 39"/>
          <p:cNvSpPr>
            <a:spLocks noGrp="1" noChangeArrowheads="1"/>
          </p:cNvSpPr>
          <p:nvPr>
            <p:ph type="dt" sz="half" idx="11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1816B97-5AB1-4C50-A435-7F08183E6ACA}" type="datetime1">
              <a:rPr lang="sv-SE">
                <a:solidFill>
                  <a:srgbClr val="C3C4BE"/>
                </a:solidFill>
              </a:rPr>
              <a:pPr>
                <a:defRPr/>
              </a:pPr>
              <a:t>2026-06-03</a:t>
            </a:fld>
            <a:endParaRPr lang="sv-SE">
              <a:solidFill>
                <a:srgbClr val="C3C4BE"/>
              </a:solidFill>
            </a:endParaRPr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74378990-80CE-4636-AE18-F81E03211AEC}" type="slidenum">
              <a:rPr lang="sv-SE">
                <a:solidFill>
                  <a:srgbClr val="C3C4BE"/>
                </a:solidFill>
              </a:rPr>
              <a:pPr>
                <a:defRPr/>
              </a:pPr>
              <a:t>‹#›</a:t>
            </a:fld>
            <a:endParaRPr lang="sv-SE">
              <a:solidFill>
                <a:srgbClr val="C3C4B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6334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7350894-1579-02F9-4E0F-4714E2B6A6B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249739" y="682626"/>
            <a:ext cx="787400" cy="559911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+mj-lt"/>
              <a:buNone/>
              <a:defRPr sz="2300"/>
            </a:lvl1pPr>
            <a:lvl2pPr marL="1224000" indent="0">
              <a:lnSpc>
                <a:spcPct val="90000"/>
              </a:lnSpc>
              <a:buFont typeface="+mj-lt"/>
              <a:buNone/>
              <a:defRPr sz="1600"/>
            </a:lvl2pPr>
            <a:lvl3pPr marL="1404000" indent="0">
              <a:lnSpc>
                <a:spcPct val="90000"/>
              </a:lnSpc>
              <a:buFont typeface="+mj-lt"/>
              <a:buNone/>
              <a:defRPr sz="1600"/>
            </a:lvl3pPr>
            <a:lvl4pPr marL="1620000" indent="0">
              <a:lnSpc>
                <a:spcPct val="90000"/>
              </a:lnSpc>
              <a:buFont typeface="+mj-lt"/>
              <a:buNone/>
              <a:defRPr sz="1600"/>
            </a:lvl4pPr>
            <a:lvl5pPr marL="1800000" indent="0">
              <a:lnSpc>
                <a:spcPct val="90000"/>
              </a:lnSpc>
              <a:buFont typeface="+mj-lt"/>
              <a:buNone/>
              <a:defRPr sz="1600"/>
            </a:lvl5pPr>
          </a:lstStyle>
          <a:p>
            <a:pPr lvl="0"/>
            <a:r>
              <a:rPr lang="en-US" dirty="0"/>
              <a:t>##.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B8BF1248-0C53-B77A-61D0-D6FF551363B2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4A89FB68-B59D-CCF1-BCCD-C9AC05BC510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D0AD175-1DE3-C58F-83C1-1D2C133A5B1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DAC4B9-D525-055C-4BF8-6630BEB075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2724151" cy="7842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DDE38F0-251B-AB48-A105-C09BDB48B03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16524" y="682626"/>
            <a:ext cx="6596063" cy="5599112"/>
          </a:xfrm>
        </p:spPr>
        <p:txBody>
          <a:bodyPr/>
          <a:lstStyle>
            <a:lvl1pPr marL="0" indent="0">
              <a:lnSpc>
                <a:spcPct val="90000"/>
              </a:lnSpc>
              <a:buFont typeface="+mj-lt"/>
              <a:buNone/>
              <a:defRPr sz="2300"/>
            </a:lvl1pPr>
            <a:lvl2pPr marL="0" indent="0">
              <a:lnSpc>
                <a:spcPct val="90000"/>
              </a:lnSpc>
              <a:spcBef>
                <a:spcPts val="600"/>
              </a:spcBef>
              <a:buFont typeface="+mj-lt"/>
              <a:buNone/>
              <a:defRPr sz="2300"/>
            </a:lvl2pPr>
            <a:lvl3pPr marL="0" indent="0">
              <a:lnSpc>
                <a:spcPct val="90000"/>
              </a:lnSpc>
              <a:spcBef>
                <a:spcPts val="600"/>
              </a:spcBef>
              <a:buFont typeface="+mj-lt"/>
              <a:buNone/>
              <a:defRPr sz="2300"/>
            </a:lvl3pPr>
            <a:lvl4pPr marL="0" indent="0">
              <a:lnSpc>
                <a:spcPct val="90000"/>
              </a:lnSpc>
              <a:spcBef>
                <a:spcPts val="600"/>
              </a:spcBef>
              <a:buFont typeface="+mj-lt"/>
              <a:buNone/>
              <a:defRPr sz="2300"/>
            </a:lvl4pPr>
            <a:lvl5pPr marL="0" indent="0">
              <a:lnSpc>
                <a:spcPct val="90000"/>
              </a:lnSpc>
              <a:spcBef>
                <a:spcPts val="600"/>
              </a:spcBef>
              <a:buFont typeface="+mj-lt"/>
              <a:buNone/>
              <a:defRPr sz="2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1504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ing (Access blue)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0E87AB4-9A9D-4204-1941-1F947399D851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noProof="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88F6D646-A780-ABD6-2F32-DDE13BDDA4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738" y="1165225"/>
            <a:ext cx="7562849" cy="2708275"/>
          </a:xfrm>
          <a:prstGeom prst="rect">
            <a:avLst/>
          </a:prstGeom>
        </p:spPr>
        <p:txBody>
          <a:bodyPr anchor="t"/>
          <a:lstStyle>
            <a:lvl1pPr>
              <a:defRPr sz="5500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9">
            <a:extLst>
              <a:ext uri="{FF2B5EF4-FFF2-40B4-BE49-F238E27FC236}">
                <a16:creationId xmlns:a16="http://schemas.microsoft.com/office/drawing/2014/main" id="{4A4D7940-C4E7-C2D8-314C-9F96EB78E4F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1182149"/>
            <a:ext cx="1755775" cy="1246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550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##.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055BAB-ACAA-F93D-E346-D2F7E1CC8FC7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C8ED03-6F8E-470F-F220-CA92249C5DAA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5204950A-956B-2A92-C9E2-3FE9CF3D335A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D8A790AD-89FB-789E-995E-4B1E13567AA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4D0A49BA-75BF-D1F4-1DAD-B0A883A9971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06113" y="6535091"/>
            <a:ext cx="1013618" cy="14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7719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ing (Deep blue)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5CF3216-BC52-9764-BF04-C39CD2DC22A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 noProof="0" dirty="0">
              <a:solidFill>
                <a:schemeClr val="accent2"/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5295FB-A7A5-447D-4C82-253D858D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9738" y="1165225"/>
            <a:ext cx="7562848" cy="2708275"/>
          </a:xfrm>
          <a:prstGeom prst="rect">
            <a:avLst/>
          </a:prstGeom>
        </p:spPr>
        <p:txBody>
          <a:bodyPr anchor="t"/>
          <a:lstStyle>
            <a:lvl1pPr>
              <a:defRPr sz="55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C94942D-5F9D-FD55-1EA5-120A2256C4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825" y="1182149"/>
            <a:ext cx="1755775" cy="12467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None/>
              <a:defRPr sz="5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dirty="0"/>
              <a:t>##.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0779531-DEF6-0DC6-E7A1-E18F197E15F4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085FF1C-7860-1FB9-6C14-0FE9B164D49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EF922A6-8604-0B50-4386-9ED28FC1FB8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C248E80D-376C-6ABC-C192-E4F47213E4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8EDB68B4-A0C6-ADAB-8A6E-2386F026224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806113" y="6535091"/>
            <a:ext cx="1013618" cy="140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1660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F805B092-85FF-C916-FF8B-D64A694E8B16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1118395"/>
            <a:ext cx="11434761" cy="348455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9218B4A-F8B0-466B-15F5-3BE97DA6A8DB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983D8DC0-0AFA-6624-87F0-ABF1C7BA14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C3D4A73-F2F2-8B5F-20F9-312FDEDF993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7D7B8A8-3D9E-F5D1-2F32-7291189435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301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63F85A-D6C5-4205-0EF4-5258E99DD04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77825" y="1646239"/>
            <a:ext cx="11434762" cy="4635500"/>
          </a:xfrm>
          <a:custGeom>
            <a:avLst/>
            <a:gdLst>
              <a:gd name="csX0" fmla="*/ 0 w 11434762"/>
              <a:gd name="csY0" fmla="*/ 0 h 4635500"/>
              <a:gd name="csX1" fmla="*/ 11434762 w 11434762"/>
              <a:gd name="csY1" fmla="*/ 0 h 4635500"/>
              <a:gd name="csX2" fmla="*/ 11434762 w 11434762"/>
              <a:gd name="csY2" fmla="*/ 4635500 h 4635500"/>
              <a:gd name="csX3" fmla="*/ 0 w 11434762"/>
              <a:gd name="csY3" fmla="*/ 4635500 h 4635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11434762" h="4635500">
                <a:moveTo>
                  <a:pt x="0" y="0"/>
                </a:moveTo>
                <a:lnTo>
                  <a:pt x="11434762" y="0"/>
                </a:lnTo>
                <a:lnTo>
                  <a:pt x="11434762" y="4635500"/>
                </a:lnTo>
                <a:lnTo>
                  <a:pt x="0" y="4635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618C9831-CD5A-172F-7BEF-219110DC392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2898855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m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389EC90-68F2-1615-36A3-8FA7984722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1118395"/>
            <a:ext cx="11434761" cy="348455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86FAE2-3273-8564-B48A-5142506CCA8D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47A941F-F667-71D9-CF01-38918C4C6FAD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2555EC1D-D07F-7D8C-8244-0001928BA315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CBDC073-08EE-1D16-E52A-7F86BAC6AE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301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1D998C20-BFE4-0256-E38D-846D7D5D926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825" y="1647825"/>
            <a:ext cx="11434762" cy="4641664"/>
          </a:xfrm>
          <a:custGeom>
            <a:avLst/>
            <a:gdLst>
              <a:gd name="connsiteX0" fmla="*/ 0 w 11434762"/>
              <a:gd name="connsiteY0" fmla="*/ 0 h 4530725"/>
              <a:gd name="connsiteX1" fmla="*/ 11434762 w 11434762"/>
              <a:gd name="connsiteY1" fmla="*/ 0 h 4530725"/>
              <a:gd name="connsiteX2" fmla="*/ 11434762 w 11434762"/>
              <a:gd name="connsiteY2" fmla="*/ 4530725 h 4530725"/>
              <a:gd name="connsiteX3" fmla="*/ 0 w 11434762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34762" h="4530725">
                <a:moveTo>
                  <a:pt x="0" y="0"/>
                </a:moveTo>
                <a:lnTo>
                  <a:pt x="11434762" y="0"/>
                </a:lnTo>
                <a:lnTo>
                  <a:pt x="11434762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numCol="2" spcCol="180000">
            <a:noAutofit/>
          </a:bodyPr>
          <a:lstStyle>
            <a:lvl1pPr marL="144000" indent="-144000">
              <a:spcBef>
                <a:spcPts val="300"/>
              </a:spcBef>
              <a:spcAft>
                <a:spcPts val="300"/>
              </a:spcAft>
              <a:defRPr sz="1000"/>
            </a:lvl1pPr>
            <a:lvl2pPr marL="288000" indent="-144000">
              <a:spcAft>
                <a:spcPts val="300"/>
              </a:spcAft>
              <a:defRPr sz="1000"/>
            </a:lvl2pPr>
            <a:lvl3pPr marL="432000" indent="-144000">
              <a:spcAft>
                <a:spcPts val="300"/>
              </a:spcAft>
              <a:defRPr sz="1000"/>
            </a:lvl3pPr>
            <a:lvl4pPr marL="576000" indent="-144000">
              <a:spcAft>
                <a:spcPts val="300"/>
              </a:spcAft>
              <a:defRPr sz="1000"/>
            </a:lvl4pPr>
            <a:lvl5pPr marL="720000" indent="-144000">
              <a:spcAft>
                <a:spcPts val="3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48D23750-8CD0-233D-142B-1FC4E635090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40823943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mall text (2/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9389EC90-68F2-1615-36A3-8FA7984722D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4" y="1118395"/>
            <a:ext cx="11434761" cy="348455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 sz="1900"/>
            </a:lvl1pPr>
          </a:lstStyle>
          <a:p>
            <a:pPr lvl="0"/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11EF5-915F-C5A8-51A7-B543AF2F8001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D591510-43DB-6C2C-0360-5D5D13DE5810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89865081-ECE8-B0C1-3F07-633262ACB6BB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92DE541-AD81-2020-59C0-96B9F71041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3016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D570B35-F440-17F5-E4B1-CDFC110A695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77825" y="1649413"/>
            <a:ext cx="7562850" cy="4632326"/>
          </a:xfrm>
          <a:custGeom>
            <a:avLst/>
            <a:gdLst>
              <a:gd name="connsiteX0" fmla="*/ 0 w 11434762"/>
              <a:gd name="connsiteY0" fmla="*/ 0 h 4530725"/>
              <a:gd name="connsiteX1" fmla="*/ 11434762 w 11434762"/>
              <a:gd name="connsiteY1" fmla="*/ 0 h 4530725"/>
              <a:gd name="connsiteX2" fmla="*/ 11434762 w 11434762"/>
              <a:gd name="connsiteY2" fmla="*/ 4530725 h 4530725"/>
              <a:gd name="connsiteX3" fmla="*/ 0 w 11434762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434762" h="4530725">
                <a:moveTo>
                  <a:pt x="0" y="0"/>
                </a:moveTo>
                <a:lnTo>
                  <a:pt x="11434762" y="0"/>
                </a:lnTo>
                <a:lnTo>
                  <a:pt x="11434762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numCol="1" spcCol="180000">
            <a:noAutofit/>
          </a:bodyPr>
          <a:lstStyle>
            <a:lvl1pPr marL="144000" indent="-144000">
              <a:spcBef>
                <a:spcPts val="300"/>
              </a:spcBef>
              <a:spcAft>
                <a:spcPts val="300"/>
              </a:spcAft>
              <a:defRPr sz="1000"/>
            </a:lvl1pPr>
            <a:lvl2pPr marL="288000" indent="-144000">
              <a:spcAft>
                <a:spcPts val="300"/>
              </a:spcAft>
              <a:defRPr sz="1000"/>
            </a:lvl2pPr>
            <a:lvl3pPr marL="432000" indent="-144000">
              <a:spcAft>
                <a:spcPts val="300"/>
              </a:spcAft>
              <a:defRPr sz="1000"/>
            </a:lvl3pPr>
            <a:lvl4pPr marL="576000" indent="-144000">
              <a:spcAft>
                <a:spcPts val="300"/>
              </a:spcAft>
              <a:defRPr sz="1000"/>
            </a:lvl4pPr>
            <a:lvl5pPr marL="720000" indent="-144000">
              <a:spcAft>
                <a:spcPts val="300"/>
              </a:spcAft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333244C4-39EA-8A88-85DD-06337348A0E6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3619029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preamb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033D6B4-28B3-93AD-4D55-7A65DB0490E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77826" y="1646239"/>
            <a:ext cx="3690937" cy="4635499"/>
          </a:xfrm>
          <a:custGeom>
            <a:avLst/>
            <a:gdLst>
              <a:gd name="connsiteX0" fmla="*/ 0 w 3690937"/>
              <a:gd name="connsiteY0" fmla="*/ 0 h 4530725"/>
              <a:gd name="connsiteX1" fmla="*/ 3690937 w 3690937"/>
              <a:gd name="connsiteY1" fmla="*/ 0 h 4530725"/>
              <a:gd name="connsiteX2" fmla="*/ 3690937 w 3690937"/>
              <a:gd name="connsiteY2" fmla="*/ 4530725 h 4530725"/>
              <a:gd name="connsiteX3" fmla="*/ 0 w 3690937"/>
              <a:gd name="connsiteY3" fmla="*/ 4530725 h 45307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90937" h="4530725">
                <a:moveTo>
                  <a:pt x="0" y="0"/>
                </a:moveTo>
                <a:lnTo>
                  <a:pt x="3690937" y="0"/>
                </a:lnTo>
                <a:lnTo>
                  <a:pt x="3690937" y="4530725"/>
                </a:lnTo>
                <a:lnTo>
                  <a:pt x="0" y="4530725"/>
                </a:lnTo>
                <a:close/>
              </a:path>
            </a:pathLst>
          </a:custGeom>
        </p:spPr>
        <p:txBody>
          <a:bodyPr wrap="square" rIns="0">
            <a:noAutofit/>
          </a:bodyPr>
          <a:lstStyle>
            <a:lvl1pPr marL="0" indent="0">
              <a:spcBef>
                <a:spcPts val="800"/>
              </a:spcBef>
              <a:spcAft>
                <a:spcPts val="800"/>
              </a:spcAft>
              <a:buNone/>
              <a:defRPr sz="1900"/>
            </a:lvl1pPr>
          </a:lstStyle>
          <a:p>
            <a:pPr lvl="0"/>
            <a:r>
              <a:rPr lang="en-US" dirty="0"/>
              <a:t>Click to add subtitle or preamble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5FB637-AB21-1B16-8526-0044959B4CE4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DBB4ADD-4CE8-78C2-B917-32037C10D5F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5F8D97CB-A18E-3D5F-E7C1-F345722BBD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B2D0D26-2CD6-0CEB-C663-9CC92349E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F243A84-158B-3CB7-A481-BD1B9D390B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4249737" y="1646238"/>
            <a:ext cx="7562849" cy="4635500"/>
          </a:xfrm>
          <a:custGeom>
            <a:avLst/>
            <a:gdLst>
              <a:gd name="csX0" fmla="*/ 0 w 7562849"/>
              <a:gd name="csY0" fmla="*/ 0 h 4635500"/>
              <a:gd name="csX1" fmla="*/ 7562849 w 7562849"/>
              <a:gd name="csY1" fmla="*/ 0 h 4635500"/>
              <a:gd name="csX2" fmla="*/ 7562849 w 7562849"/>
              <a:gd name="csY2" fmla="*/ 4635500 h 4635500"/>
              <a:gd name="csX3" fmla="*/ 0 w 7562849"/>
              <a:gd name="csY3" fmla="*/ 4635500 h 463550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</a:cxnLst>
            <a:rect l="l" t="t" r="r" b="b"/>
            <a:pathLst>
              <a:path w="7562849" h="4635500">
                <a:moveTo>
                  <a:pt x="0" y="0"/>
                </a:moveTo>
                <a:lnTo>
                  <a:pt x="7562849" y="0"/>
                </a:lnTo>
                <a:lnTo>
                  <a:pt x="7562849" y="4635500"/>
                </a:lnTo>
                <a:lnTo>
                  <a:pt x="0" y="4635500"/>
                </a:ln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3E7EBE5-C216-5143-8FC9-71476E67CAC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77824" y="180974"/>
            <a:ext cx="4659313" cy="119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700"/>
            </a:lvl1pPr>
          </a:lstStyle>
          <a:p>
            <a:pPr lvl="0"/>
            <a:r>
              <a:rPr lang="en-US" dirty="0"/>
              <a:t>Section › Subsection › Detail</a:t>
            </a:r>
          </a:p>
        </p:txBody>
      </p:sp>
    </p:spTree>
    <p:extLst>
      <p:ext uri="{BB962C8B-B14F-4D97-AF65-F5344CB8AC3E}">
        <p14:creationId xmlns:p14="http://schemas.microsoft.com/office/powerpoint/2010/main" val="3040755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sv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907D54BB-8EC7-458A-A082-8AF4306364D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77825" y="6858000"/>
            <a:ext cx="1764000" cy="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fld id="{A5CE36A2-A4D6-4D70-B8A2-7D688F5B64C6}" type="datetime1">
              <a:rPr lang="en-US" smtClean="0"/>
              <a:pPr/>
              <a:t>6/3/2026</a:t>
            </a:fld>
            <a:endParaRPr lang="en-US" dirty="0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C0A3ABB-C906-40E9-AF35-0DB0B34032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49738" y="6858000"/>
            <a:ext cx="3672000" cy="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100">
                <a:solidFill>
                  <a:schemeClr val="accent2">
                    <a:alpha val="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CC79ACA-6D6B-34D8-C83B-24270A3643A8}"/>
              </a:ext>
            </a:extLst>
          </p:cNvPr>
          <p:cNvSpPr txBox="1"/>
          <p:nvPr userDrawn="1"/>
        </p:nvSpPr>
        <p:spPr>
          <a:xfrm>
            <a:off x="-1" y="6934201"/>
            <a:ext cx="3667125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l"/>
            <a:r>
              <a:rPr lang="en-US" sz="1200" b="1" noProof="0" dirty="0">
                <a:solidFill>
                  <a:schemeClr val="accent2"/>
                </a:solidFill>
                <a:latin typeface="Access Sans" pitchFamily="50" charset="0"/>
                <a:cs typeface="Arial" panose="020B0604020202020204" pitchFamily="34" charset="0"/>
              </a:rPr>
              <a:t>© ASSA ABLOY. All rights reserved</a:t>
            </a: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8139AA71-8953-DC72-08E8-C9C8331A88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0806113" y="6535091"/>
            <a:ext cx="1013618" cy="140347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422578D0-728E-DD87-5D3A-EE2C68FE698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76531" y="6858000"/>
            <a:ext cx="828000" cy="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">
                <a:solidFill>
                  <a:schemeClr val="tx1">
                    <a:tint val="82000"/>
                    <a:alpha val="0"/>
                  </a:schemeClr>
                </a:solidFill>
              </a:defRPr>
            </a:lvl1pPr>
          </a:lstStyle>
          <a:p>
            <a:fld id="{C5AF81C5-E2E0-41F7-A89E-2293CDBBE85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E8F45A-2EC3-06E2-49E3-C0DA93501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824" y="682625"/>
            <a:ext cx="11434764" cy="7842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96567B-F3D8-DF4B-0E43-F13EE24411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77825" y="1646239"/>
            <a:ext cx="11434761" cy="46355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38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96" r:id="rId2"/>
    <p:sldLayoutId id="2147483701" r:id="rId3"/>
    <p:sldLayoutId id="2147483699" r:id="rId4"/>
    <p:sldLayoutId id="2147483693" r:id="rId5"/>
    <p:sldLayoutId id="2147483674" r:id="rId6"/>
    <p:sldLayoutId id="2147483705" r:id="rId7"/>
    <p:sldLayoutId id="2147483709" r:id="rId8"/>
    <p:sldLayoutId id="2147483702" r:id="rId9"/>
    <p:sldLayoutId id="2147483703" r:id="rId10"/>
    <p:sldLayoutId id="2147483704" r:id="rId11"/>
    <p:sldLayoutId id="2147483694" r:id="rId12"/>
    <p:sldLayoutId id="2147483710" r:id="rId13"/>
    <p:sldLayoutId id="2147483706" r:id="rId14"/>
    <p:sldLayoutId id="2147483713" r:id="rId15"/>
    <p:sldLayoutId id="2147483714" r:id="rId16"/>
    <p:sldLayoutId id="2147483695" r:id="rId17"/>
    <p:sldLayoutId id="2147483711" r:id="rId18"/>
    <p:sldLayoutId id="2147483712" r:id="rId19"/>
    <p:sldLayoutId id="2147483697" r:id="rId20"/>
    <p:sldLayoutId id="2147483700" r:id="rId21"/>
    <p:sldLayoutId id="2147483715" r:id="rId22"/>
    <p:sldLayoutId id="2147483707" r:id="rId23"/>
    <p:sldLayoutId id="2147483692" r:id="rId24"/>
    <p:sldLayoutId id="2147483691" r:id="rId25"/>
    <p:sldLayoutId id="2147483658" r:id="rId26"/>
    <p:sldLayoutId id="2147483717" r:id="rId27"/>
    <p:sldLayoutId id="2147483718" r:id="rId28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900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176213" indent="-176213" algn="l" defTabSz="9144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5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360363" indent="-18415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2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536575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719138" indent="-18256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895350" indent="-176213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0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1079500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255713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1431925" indent="-176213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1616075" indent="-184150" algn="l" defTabSz="914400" rtl="0" eaLnBrk="1" latinLnBrk="0" hangingPunct="1">
        <a:lnSpc>
          <a:spcPct val="9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38" userDrawn="1">
          <p15:clr>
            <a:srgbClr val="F26B43"/>
          </p15:clr>
        </p15:guide>
        <p15:guide id="2" pos="734" userDrawn="1">
          <p15:clr>
            <a:srgbClr val="C8C8C8"/>
          </p15:clr>
        </p15:guide>
        <p15:guide id="3" pos="847" userDrawn="1">
          <p15:clr>
            <a:srgbClr val="C8C8C8"/>
          </p15:clr>
        </p15:guide>
        <p15:guide id="4" pos="1344" userDrawn="1">
          <p15:clr>
            <a:srgbClr val="C8C8C8"/>
          </p15:clr>
        </p15:guide>
        <p15:guide id="5" pos="1457" userDrawn="1">
          <p15:clr>
            <a:srgbClr val="C8C8C8"/>
          </p15:clr>
        </p15:guide>
        <p15:guide id="6" pos="1954" userDrawn="1">
          <p15:clr>
            <a:srgbClr val="C8C8C8"/>
          </p15:clr>
        </p15:guide>
        <p15:guide id="7" pos="2067" userDrawn="1">
          <p15:clr>
            <a:srgbClr val="C8C8C8"/>
          </p15:clr>
        </p15:guide>
        <p15:guide id="8" pos="2563" userDrawn="1">
          <p15:clr>
            <a:srgbClr val="C8C8C8"/>
          </p15:clr>
        </p15:guide>
        <p15:guide id="9" pos="2677" userDrawn="1">
          <p15:clr>
            <a:srgbClr val="C8C8C8"/>
          </p15:clr>
        </p15:guide>
        <p15:guide id="10" pos="3173" userDrawn="1">
          <p15:clr>
            <a:srgbClr val="C8C8C8"/>
          </p15:clr>
        </p15:guide>
        <p15:guide id="11" pos="3286" userDrawn="1">
          <p15:clr>
            <a:srgbClr val="C8C8C8"/>
          </p15:clr>
        </p15:guide>
        <p15:guide id="12" pos="3783" userDrawn="1">
          <p15:clr>
            <a:srgbClr val="C8C8C8"/>
          </p15:clr>
        </p15:guide>
        <p15:guide id="13" pos="3894" userDrawn="1">
          <p15:clr>
            <a:srgbClr val="C8C8C8"/>
          </p15:clr>
        </p15:guide>
        <p15:guide id="14" pos="4393" userDrawn="1">
          <p15:clr>
            <a:srgbClr val="C8C8C8"/>
          </p15:clr>
        </p15:guide>
        <p15:guide id="15" pos="4506" userDrawn="1">
          <p15:clr>
            <a:srgbClr val="C8C8C8"/>
          </p15:clr>
        </p15:guide>
        <p15:guide id="16" pos="5002" userDrawn="1">
          <p15:clr>
            <a:srgbClr val="C8C8C8"/>
          </p15:clr>
        </p15:guide>
        <p15:guide id="17" pos="5116" userDrawn="1">
          <p15:clr>
            <a:srgbClr val="C8C8C8"/>
          </p15:clr>
        </p15:guide>
        <p15:guide id="18" pos="5612" userDrawn="1">
          <p15:clr>
            <a:srgbClr val="C8C8C8"/>
          </p15:clr>
        </p15:guide>
        <p15:guide id="19" pos="5725" userDrawn="1">
          <p15:clr>
            <a:srgbClr val="C8C8C8"/>
          </p15:clr>
        </p15:guide>
        <p15:guide id="20" pos="6222" userDrawn="1">
          <p15:clr>
            <a:srgbClr val="C8C8C8"/>
          </p15:clr>
        </p15:guide>
        <p15:guide id="21" pos="6335" userDrawn="1">
          <p15:clr>
            <a:srgbClr val="C8C8C8"/>
          </p15:clr>
        </p15:guide>
        <p15:guide id="22" pos="6832" userDrawn="1">
          <p15:clr>
            <a:srgbClr val="C8C8C8"/>
          </p15:clr>
        </p15:guide>
        <p15:guide id="23" pos="6945" userDrawn="1">
          <p15:clr>
            <a:srgbClr val="C8C8C8"/>
          </p15:clr>
        </p15:guide>
        <p15:guide id="24" pos="7441" userDrawn="1">
          <p15:clr>
            <a:srgbClr val="F26B43"/>
          </p15:clr>
        </p15:guide>
        <p15:guide id="25" orient="horz" pos="430" userDrawn="1">
          <p15:clr>
            <a:srgbClr val="F26B43"/>
          </p15:clr>
        </p15:guide>
        <p15:guide id="26" orient="horz" pos="620" userDrawn="1">
          <p15:clr>
            <a:srgbClr val="C8C8C8"/>
          </p15:clr>
        </p15:guide>
        <p15:guide id="27" orient="horz" pos="734" userDrawn="1">
          <p15:clr>
            <a:srgbClr val="C8C8C8"/>
          </p15:clr>
        </p15:guide>
        <p15:guide id="28" orient="horz" pos="924" userDrawn="1">
          <p15:clr>
            <a:srgbClr val="C8C8C8"/>
          </p15:clr>
        </p15:guide>
        <p15:guide id="29" orient="horz" pos="1037" userDrawn="1">
          <p15:clr>
            <a:srgbClr val="C8C8C8"/>
          </p15:clr>
        </p15:guide>
        <p15:guide id="30" orient="horz" pos="1227" userDrawn="1">
          <p15:clr>
            <a:srgbClr val="C8C8C8"/>
          </p15:clr>
        </p15:guide>
        <p15:guide id="31" orient="horz" pos="1340" userDrawn="1">
          <p15:clr>
            <a:srgbClr val="C8C8C8"/>
          </p15:clr>
        </p15:guide>
        <p15:guide id="32" orient="horz" pos="1530" userDrawn="1">
          <p15:clr>
            <a:srgbClr val="C8C8C8"/>
          </p15:clr>
        </p15:guide>
        <p15:guide id="33" orient="horz" pos="1644" userDrawn="1">
          <p15:clr>
            <a:srgbClr val="C8C8C8"/>
          </p15:clr>
        </p15:guide>
        <p15:guide id="34" orient="horz" pos="1834" userDrawn="1">
          <p15:clr>
            <a:srgbClr val="C8C8C8"/>
          </p15:clr>
        </p15:guide>
        <p15:guide id="35" orient="horz" pos="1947" userDrawn="1">
          <p15:clr>
            <a:srgbClr val="C8C8C8"/>
          </p15:clr>
        </p15:guide>
        <p15:guide id="36" orient="horz" pos="2137" userDrawn="1">
          <p15:clr>
            <a:srgbClr val="C8C8C8"/>
          </p15:clr>
        </p15:guide>
        <p15:guide id="37" orient="horz" pos="2250" userDrawn="1">
          <p15:clr>
            <a:srgbClr val="C8C8C8"/>
          </p15:clr>
        </p15:guide>
        <p15:guide id="38" orient="horz" pos="2440" userDrawn="1">
          <p15:clr>
            <a:srgbClr val="C8C8C8"/>
          </p15:clr>
        </p15:guide>
        <p15:guide id="39" orient="horz" pos="2554" userDrawn="1">
          <p15:clr>
            <a:srgbClr val="C8C8C8"/>
          </p15:clr>
        </p15:guide>
        <p15:guide id="40" orient="horz" pos="2743" userDrawn="1">
          <p15:clr>
            <a:srgbClr val="C8C8C8"/>
          </p15:clr>
        </p15:guide>
        <p15:guide id="41" orient="horz" pos="2857" userDrawn="1">
          <p15:clr>
            <a:srgbClr val="C8C8C8"/>
          </p15:clr>
        </p15:guide>
        <p15:guide id="42" orient="horz" pos="3047" userDrawn="1">
          <p15:clr>
            <a:srgbClr val="C8C8C8"/>
          </p15:clr>
        </p15:guide>
        <p15:guide id="43" orient="horz" pos="3160" userDrawn="1">
          <p15:clr>
            <a:srgbClr val="C8C8C8"/>
          </p15:clr>
        </p15:guide>
        <p15:guide id="44" orient="horz" pos="3350" userDrawn="1">
          <p15:clr>
            <a:srgbClr val="C8C8C8"/>
          </p15:clr>
        </p15:guide>
        <p15:guide id="45" orient="horz" pos="3463" userDrawn="1">
          <p15:clr>
            <a:srgbClr val="C8C8C8"/>
          </p15:clr>
        </p15:guide>
        <p15:guide id="46" orient="horz" pos="3653" userDrawn="1">
          <p15:clr>
            <a:srgbClr val="C8C8C8"/>
          </p15:clr>
        </p15:guide>
        <p15:guide id="47" orient="horz" pos="3767" userDrawn="1">
          <p15:clr>
            <a:srgbClr val="C8C8C8"/>
          </p15:clr>
        </p15:guide>
        <p15:guide id="48" orient="horz" pos="3957" userDrawn="1">
          <p15:clr>
            <a:srgbClr val="F26B43"/>
          </p15:clr>
        </p15:guide>
        <p15:guide id="49" orient="horz" pos="114" userDrawn="1">
          <p15:clr>
            <a:srgbClr val="F26B43"/>
          </p15:clr>
        </p15:guide>
        <p15:guide id="50" orient="horz" pos="4205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oleObject" Target="file:///C:\My%20Documents\MHStartsRecap.xlsx!CurrentMonth!R2C38" TargetMode="Externa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emf"/><Relationship Id="rId5" Type="http://schemas.openxmlformats.org/officeDocument/2006/relationships/oleObject" Target="file:///C:\My%20Documents\MHStartsRecap.xlsx!CurrentMonth!R2C38" TargetMode="Externa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Chart 53"/>
          <p:cNvGraphicFramePr/>
          <p:nvPr/>
        </p:nvGraphicFramePr>
        <p:xfrm>
          <a:off x="492615" y="1101724"/>
          <a:ext cx="9097434" cy="46974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294251" y="1440001"/>
            <a:ext cx="553998" cy="39068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200" b="1" dirty="0"/>
              <a:t>Billings index </a:t>
            </a:r>
            <a:br>
              <a:rPr lang="en-US" sz="1200" dirty="0"/>
            </a:br>
            <a:r>
              <a:rPr lang="en-US" sz="1200" dirty="0"/>
              <a:t>(greater than 50 = expansion</a:t>
            </a:r>
          </a:p>
        </p:txBody>
      </p:sp>
      <p:pic>
        <p:nvPicPr>
          <p:cNvPr id="11" name="Picture 10" descr="aia_logo_book_antique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825" y="5969714"/>
            <a:ext cx="649117" cy="312659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C008166D-2671-227E-6FC6-140F78CD0FB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9915" y="6530292"/>
          <a:ext cx="11049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104964" imgH="181082" progId="Excel.Sheet.12">
                  <p:link updateAutomatic="1"/>
                </p:oleObj>
              </mc:Choice>
              <mc:Fallback>
                <p:oleObj name="Worksheet" r:id="rId5" imgW="1104964" imgH="181082" progId="Excel.Sheet.12">
                  <p:link updateAutomatic="1"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C008166D-2671-227E-6FC6-140F78CD0FB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9915" y="6530292"/>
                        <a:ext cx="1104900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4">
            <a:extLst>
              <a:ext uri="{FF2B5EF4-FFF2-40B4-BE49-F238E27FC236}">
                <a16:creationId xmlns:a16="http://schemas.microsoft.com/office/drawing/2014/main" id="{7FABDDF2-3EE9-172B-EDE4-8EEFFFFD48A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8009" y="6293618"/>
            <a:ext cx="10627791" cy="2288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0000" rIns="18000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 Source:  American Institute of Architects, Architectural Billings Index (ABI)</a:t>
            </a:r>
          </a:p>
        </p:txBody>
      </p:sp>
      <p:sp>
        <p:nvSpPr>
          <p:cNvPr id="16" name="Title 15">
            <a:extLst>
              <a:ext uri="{FF2B5EF4-FFF2-40B4-BE49-F238E27FC236}">
                <a16:creationId xmlns:a16="http://schemas.microsoft.com/office/drawing/2014/main" id="{9AB7ED90-98B9-4B0D-14BD-F66C352292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Architecture Billing Index 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32FF3274-BDDF-EBCC-F09C-2F52A7B7497D}"/>
              </a:ext>
            </a:extLst>
          </p:cNvPr>
          <p:cNvSpPr/>
          <p:nvPr/>
        </p:nvSpPr>
        <p:spPr>
          <a:xfrm>
            <a:off x="5534832" y="1621044"/>
            <a:ext cx="2663549" cy="807831"/>
          </a:xfrm>
          <a:prstGeom prst="ellipse">
            <a:avLst/>
          </a:prstGeom>
          <a:solidFill>
            <a:srgbClr val="FFF472"/>
          </a:solidFill>
          <a:ln>
            <a:noFill/>
          </a:ln>
          <a:effectLst>
            <a:outerShdw blurRad="76200" dist="762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</a:rPr>
              <a:t>Weak business conditions at architectural firms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A6D3A9-E499-31B4-853E-BAE37F2E043A}"/>
              </a:ext>
            </a:extLst>
          </p:cNvPr>
          <p:cNvSpPr/>
          <p:nvPr/>
        </p:nvSpPr>
        <p:spPr>
          <a:xfrm>
            <a:off x="8198381" y="2419734"/>
            <a:ext cx="1126719" cy="703953"/>
          </a:xfrm>
          <a:prstGeom prst="ellipse">
            <a:avLst/>
          </a:prstGeom>
          <a:solidFill>
            <a:srgbClr val="FFF472"/>
          </a:solidFill>
          <a:ln>
            <a:noFill/>
          </a:ln>
          <a:effectLst>
            <a:outerShdw blurRad="76200" dist="76200" dir="2700000" algn="tl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288" tIns="18288" rIns="18288" bIns="18288" rtlCol="0" anchor="ctr"/>
          <a:lstStyle/>
          <a:p>
            <a:pPr algn="ctr">
              <a:defRPr/>
            </a:pPr>
            <a:r>
              <a:rPr lang="en-US" sz="1200" dirty="0">
                <a:solidFill>
                  <a:schemeClr val="tx2"/>
                </a:solidFill>
                <a:latin typeface="+mj-lt"/>
              </a:rPr>
              <a:t>Apr score  </a:t>
            </a:r>
            <a:br>
              <a:rPr lang="en-US" sz="1200" dirty="0">
                <a:solidFill>
                  <a:schemeClr val="tx2"/>
                </a:solidFill>
                <a:latin typeface="+mj-lt"/>
              </a:rPr>
            </a:br>
            <a:r>
              <a:rPr lang="en-US" sz="1400" b="1" dirty="0">
                <a:solidFill>
                  <a:schemeClr val="tx2"/>
                </a:solidFill>
                <a:latin typeface="+mj-lt"/>
              </a:rPr>
              <a:t>48.3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7297EC-5DB7-BCD5-18FE-C9AF730E886C}"/>
              </a:ext>
            </a:extLst>
          </p:cNvPr>
          <p:cNvSpPr/>
          <p:nvPr/>
        </p:nvSpPr>
        <p:spPr>
          <a:xfrm>
            <a:off x="9899656" y="4675514"/>
            <a:ext cx="1603324" cy="430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– </a:t>
            </a:r>
            <a:r>
              <a:rPr lang="en-US" sz="1100" i="1" dirty="0">
                <a:solidFill>
                  <a:srgbClr val="000000"/>
                </a:solidFill>
                <a:latin typeface="+mj-lt"/>
              </a:rPr>
              <a:t>Richard Branch</a:t>
            </a: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,</a:t>
            </a:r>
            <a:b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</a:br>
            <a:r>
              <a:rPr kumimoji="0" lang="en-US" sz="11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AIA Chief Economist </a:t>
            </a:r>
            <a:endParaRPr kumimoji="0" lang="en-US" sz="1100" b="0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1D5380F-4595-F18A-A0CF-ED54EAE6FB5D}"/>
              </a:ext>
            </a:extLst>
          </p:cNvPr>
          <p:cNvSpPr/>
          <p:nvPr/>
        </p:nvSpPr>
        <p:spPr>
          <a:xfrm>
            <a:off x="9590049" y="1478731"/>
            <a:ext cx="242011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1200" i="1" dirty="0">
                <a:solidFill>
                  <a:srgbClr val="000000"/>
                </a:solidFill>
                <a:latin typeface="+mj-lt"/>
              </a:rPr>
              <a:t>Architecture firm billings declined modestly in April as broader economic instability continued</a:t>
            </a:r>
            <a:r>
              <a:rPr lang="en-US" sz="1200" b="1" i="1" dirty="0">
                <a:solidFill>
                  <a:srgbClr val="000000"/>
                </a:solidFill>
                <a:latin typeface="+mj-lt"/>
              </a:rPr>
              <a:t>... “April’s economic picture was mixed as employers continued to add</a:t>
            </a:r>
          </a:p>
          <a:p>
            <a:pPr lvl="0">
              <a:defRPr/>
            </a:pPr>
            <a:r>
              <a:rPr lang="en-US" sz="1200" b="1" i="1" dirty="0">
                <a:solidFill>
                  <a:srgbClr val="000000"/>
                </a:solidFill>
                <a:latin typeface="+mj-lt"/>
              </a:rPr>
              <a:t>jobs, but inflation accelerated as higher energy prices tied to the conflict in Iran drove up costs. While a proposed gas tax holiday could offer some </a:t>
            </a:r>
            <a:r>
              <a:rPr lang="en-US" sz="1200" b="1" i="1" dirty="0" err="1">
                <a:solidFill>
                  <a:srgbClr val="000000"/>
                </a:solidFill>
                <a:latin typeface="+mj-lt"/>
              </a:rPr>
              <a:t>shortterm</a:t>
            </a:r>
            <a:r>
              <a:rPr lang="en-US" sz="1200" b="1" i="1" dirty="0">
                <a:solidFill>
                  <a:srgbClr val="000000"/>
                </a:solidFill>
                <a:latin typeface="+mj-lt"/>
              </a:rPr>
              <a:t> relief, energy prices are unlikely to ease meaningfully until the</a:t>
            </a:r>
          </a:p>
          <a:p>
            <a:pPr lvl="0">
              <a:defRPr/>
            </a:pPr>
            <a:r>
              <a:rPr lang="en-US" sz="1200" b="1" i="1" dirty="0">
                <a:solidFill>
                  <a:srgbClr val="000000"/>
                </a:solidFill>
                <a:latin typeface="+mj-lt"/>
              </a:rPr>
              <a:t>conflict ends.”</a:t>
            </a:r>
            <a:endParaRPr lang="en-US" sz="1200" b="1" i="1" dirty="0">
              <a:solidFill>
                <a:srgbClr val="000000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09DE36B-ED81-9434-6B24-BFB5DD5C9239}"/>
              </a:ext>
            </a:extLst>
          </p:cNvPr>
          <p:cNvSpPr/>
          <p:nvPr/>
        </p:nvSpPr>
        <p:spPr>
          <a:xfrm>
            <a:off x="9088438" y="682625"/>
            <a:ext cx="2724150" cy="51869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noProof="0" dirty="0">
                <a:solidFill>
                  <a:srgbClr val="DAF0F7"/>
                </a:solidFill>
                <a:cs typeface="Arial" panose="020B0604020202020204" pitchFamily="34" charset="0"/>
              </a:rPr>
              <a:t>ARCH BILLINGS:</a:t>
            </a:r>
          </a:p>
          <a:p>
            <a:pPr algn="ctr"/>
            <a:r>
              <a:rPr lang="en-US" sz="1200" noProof="0" dirty="0">
                <a:solidFill>
                  <a:srgbClr val="DAF0F7"/>
                </a:solidFill>
                <a:cs typeface="Arial" panose="020B0604020202020204" pitchFamily="34" charset="0"/>
              </a:rPr>
              <a:t>Effect on us 12-24 months later</a:t>
            </a:r>
          </a:p>
        </p:txBody>
      </p:sp>
    </p:spTree>
    <p:extLst>
      <p:ext uri="{BB962C8B-B14F-4D97-AF65-F5344CB8AC3E}">
        <p14:creationId xmlns:p14="http://schemas.microsoft.com/office/powerpoint/2010/main" val="10103031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Chart 53"/>
          <p:cNvGraphicFramePr/>
          <p:nvPr/>
        </p:nvGraphicFramePr>
        <p:xfrm>
          <a:off x="488799" y="1229101"/>
          <a:ext cx="11008109" cy="45852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3" name="TextBox 62"/>
          <p:cNvSpPr txBox="1"/>
          <p:nvPr/>
        </p:nvSpPr>
        <p:spPr>
          <a:xfrm>
            <a:off x="294579" y="1440001"/>
            <a:ext cx="553998" cy="39068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200" b="1" dirty="0"/>
              <a:t>Billings index </a:t>
            </a:r>
            <a:br>
              <a:rPr lang="en-US" sz="1200" dirty="0"/>
            </a:br>
            <a:r>
              <a:rPr lang="en-US" sz="1200" dirty="0"/>
              <a:t>(greater than 50 = expansion</a:t>
            </a:r>
          </a:p>
        </p:txBody>
      </p:sp>
      <p:pic>
        <p:nvPicPr>
          <p:cNvPr id="7" name="Picture 6" descr="aia_logo_book_antique.jpg">
            <a:extLst>
              <a:ext uri="{FF2B5EF4-FFF2-40B4-BE49-F238E27FC236}">
                <a16:creationId xmlns:a16="http://schemas.microsoft.com/office/drawing/2014/main" id="{23F027AB-5568-9369-D12C-B9B9BE28E0D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825" y="5969714"/>
            <a:ext cx="649117" cy="312659"/>
          </a:xfrm>
          <a:prstGeom prst="rect">
            <a:avLst/>
          </a:prstGeom>
        </p:spPr>
      </p:pic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03C8D06D-34C3-2B6D-6765-CBDADFD8304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9915" y="6530292"/>
          <a:ext cx="1104900" cy="180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Worksheet" r:id="rId5" imgW="1104964" imgH="181082" progId="Excel.Sheet.12">
                  <p:link updateAutomatic="1"/>
                </p:oleObj>
              </mc:Choice>
              <mc:Fallback>
                <p:oleObj name="Worksheet" r:id="rId5" imgW="1104964" imgH="181082" progId="Excel.Sheet.12">
                  <p:link updateAutomatic="1"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03C8D06D-34C3-2B6D-6765-CBDADFD8304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69915" y="6530292"/>
                        <a:ext cx="1104900" cy="1809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 Box 4">
            <a:extLst>
              <a:ext uri="{FF2B5EF4-FFF2-40B4-BE49-F238E27FC236}">
                <a16:creationId xmlns:a16="http://schemas.microsoft.com/office/drawing/2014/main" id="{754C6061-382C-3B4C-596B-020B293A2150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8009" y="6293618"/>
            <a:ext cx="10627791" cy="2288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0000" rIns="18000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 Source:  American Institute of Architects, Architectural Billings Index (ABI).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3MMA</a:t>
            </a: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68C7B10F-EEC5-6579-A8EB-4C4158987C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 vs. Institutional Architectural Billings</a:t>
            </a:r>
          </a:p>
        </p:txBody>
      </p:sp>
    </p:spTree>
    <p:extLst>
      <p:ext uri="{BB962C8B-B14F-4D97-AF65-F5344CB8AC3E}">
        <p14:creationId xmlns:p14="http://schemas.microsoft.com/office/powerpoint/2010/main" val="161191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426174-F397-A97C-43EA-F013018B6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4" name="Chart 53">
            <a:extLst>
              <a:ext uri="{FF2B5EF4-FFF2-40B4-BE49-F238E27FC236}">
                <a16:creationId xmlns:a16="http://schemas.microsoft.com/office/drawing/2014/main" id="{C2B49D9A-DCB9-870C-7DCC-9C727552F4FB}"/>
              </a:ext>
            </a:extLst>
          </p:cNvPr>
          <p:cNvGraphicFramePr/>
          <p:nvPr/>
        </p:nvGraphicFramePr>
        <p:xfrm>
          <a:off x="630422" y="1227297"/>
          <a:ext cx="10560447" cy="4838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 Box 4">
            <a:extLst>
              <a:ext uri="{FF2B5EF4-FFF2-40B4-BE49-F238E27FC236}">
                <a16:creationId xmlns:a16="http://schemas.microsoft.com/office/drawing/2014/main" id="{AD5E7A53-E44F-306D-C724-9BBFD3BA6AA6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014286" y="3204796"/>
            <a:ext cx="1003256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rgbClr val="C00000"/>
                </a:solidFill>
              </a:rPr>
              <a:t>Institutional</a:t>
            </a: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E0B247B1-AD66-95D0-B767-DB253060FF9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014286" y="3442179"/>
            <a:ext cx="1003256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chemeClr val="accent3"/>
                </a:solidFill>
              </a:rPr>
              <a:t>Commercial</a:t>
            </a:r>
          </a:p>
        </p:txBody>
      </p:sp>
      <p:sp>
        <p:nvSpPr>
          <p:cNvPr id="14" name="Text Box 4">
            <a:extLst>
              <a:ext uri="{FF2B5EF4-FFF2-40B4-BE49-F238E27FC236}">
                <a16:creationId xmlns:a16="http://schemas.microsoft.com/office/drawing/2014/main" id="{E8830096-2129-E963-DF15-2B59F72074EA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014286" y="3679562"/>
            <a:ext cx="1094584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chemeClr val="accent5"/>
                </a:solidFill>
              </a:rPr>
              <a:t>Multi-Family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E8BD5B1A-4F08-A962-716D-102BEE4266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Commercial, Institutional Multi-Family, &amp; Mixed Architectural Billings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761628-CC0C-C6DE-3838-6ADCE4963B95}"/>
              </a:ext>
            </a:extLst>
          </p:cNvPr>
          <p:cNvSpPr txBox="1"/>
          <p:nvPr/>
        </p:nvSpPr>
        <p:spPr>
          <a:xfrm>
            <a:off x="294579" y="1440001"/>
            <a:ext cx="553998" cy="39068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200" b="1" dirty="0"/>
              <a:t>Billings index </a:t>
            </a:r>
            <a:br>
              <a:rPr lang="en-US" sz="1200" dirty="0"/>
            </a:br>
            <a:r>
              <a:rPr lang="en-US" sz="1200" dirty="0"/>
              <a:t>(greater than 50 = expansion</a:t>
            </a:r>
          </a:p>
        </p:txBody>
      </p:sp>
      <p:pic>
        <p:nvPicPr>
          <p:cNvPr id="3" name="Picture 2" descr="aia_logo_book_antique.jpg">
            <a:extLst>
              <a:ext uri="{FF2B5EF4-FFF2-40B4-BE49-F238E27FC236}">
                <a16:creationId xmlns:a16="http://schemas.microsoft.com/office/drawing/2014/main" id="{444C59F8-021D-3B21-79ED-22FE104BE46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825" y="5969714"/>
            <a:ext cx="649117" cy="312659"/>
          </a:xfrm>
          <a:prstGeom prst="rect">
            <a:avLst/>
          </a:prstGeom>
        </p:spPr>
      </p:pic>
      <p:sp>
        <p:nvSpPr>
          <p:cNvPr id="4" name="Text Box 4">
            <a:extLst>
              <a:ext uri="{FF2B5EF4-FFF2-40B4-BE49-F238E27FC236}">
                <a16:creationId xmlns:a16="http://schemas.microsoft.com/office/drawing/2014/main" id="{D8B44A11-3D1D-DEFD-4BF1-519B9FA7CA4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8009" y="6293618"/>
            <a:ext cx="10627791" cy="2288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0000" rIns="18000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 Source:  American Institute of Architects, Architectural Billings Index (ABI).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3MMA</a:t>
            </a:r>
          </a:p>
        </p:txBody>
      </p:sp>
      <p:sp>
        <p:nvSpPr>
          <p:cNvPr id="6" name="Text Box 4">
            <a:extLst>
              <a:ext uri="{FF2B5EF4-FFF2-40B4-BE49-F238E27FC236}">
                <a16:creationId xmlns:a16="http://schemas.microsoft.com/office/drawing/2014/main" id="{6FA4BA1B-F429-7E36-03CC-6A9746086DD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1014286" y="3916946"/>
            <a:ext cx="1094584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chemeClr val="accent4"/>
                </a:solidFill>
              </a:rPr>
              <a:t>Mixed</a:t>
            </a:r>
          </a:p>
        </p:txBody>
      </p:sp>
    </p:spTree>
    <p:extLst>
      <p:ext uri="{BB962C8B-B14F-4D97-AF65-F5344CB8AC3E}">
        <p14:creationId xmlns:p14="http://schemas.microsoft.com/office/powerpoint/2010/main" val="984523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dirty="0"/>
              <a:t>Architectural Billings Index by US Region</a:t>
            </a:r>
          </a:p>
        </p:txBody>
      </p:sp>
      <p:graphicFrame>
        <p:nvGraphicFramePr>
          <p:cNvPr id="54" name="Chart 53"/>
          <p:cNvGraphicFramePr/>
          <p:nvPr/>
        </p:nvGraphicFramePr>
        <p:xfrm>
          <a:off x="481463" y="1466850"/>
          <a:ext cx="10532573" cy="46551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 Box 4"/>
          <p:cNvSpPr txBox="1">
            <a:spLocks noChangeArrowheads="1"/>
          </p:cNvSpPr>
          <p:nvPr/>
        </p:nvSpPr>
        <p:spPr bwMode="gray">
          <a:xfrm>
            <a:off x="10981817" y="3436699"/>
            <a:ext cx="581025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rgbClr val="C00000"/>
                </a:solidFill>
              </a:rPr>
              <a:t>South</a:t>
            </a:r>
          </a:p>
        </p:txBody>
      </p:sp>
      <p:sp>
        <p:nvSpPr>
          <p:cNvPr id="15" name="Text Box 4"/>
          <p:cNvSpPr txBox="1">
            <a:spLocks noChangeArrowheads="1"/>
          </p:cNvSpPr>
          <p:nvPr/>
        </p:nvSpPr>
        <p:spPr bwMode="gray">
          <a:xfrm>
            <a:off x="10981817" y="3918364"/>
            <a:ext cx="981075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rgbClr val="2D5F5A"/>
                </a:solidFill>
              </a:rPr>
              <a:t>Northeast</a:t>
            </a:r>
          </a:p>
        </p:txBody>
      </p:sp>
      <p:sp>
        <p:nvSpPr>
          <p:cNvPr id="16" name="Text Box 4"/>
          <p:cNvSpPr txBox="1">
            <a:spLocks noChangeArrowheads="1"/>
          </p:cNvSpPr>
          <p:nvPr/>
        </p:nvSpPr>
        <p:spPr bwMode="gray">
          <a:xfrm>
            <a:off x="10981817" y="3685741"/>
            <a:ext cx="59055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chemeClr val="accent6"/>
                </a:solidFill>
              </a:rPr>
              <a:t>West</a:t>
            </a:r>
          </a:p>
        </p:txBody>
      </p:sp>
      <p:sp>
        <p:nvSpPr>
          <p:cNvPr id="17" name="Text Box 4"/>
          <p:cNvSpPr txBox="1">
            <a:spLocks noChangeArrowheads="1"/>
          </p:cNvSpPr>
          <p:nvPr/>
        </p:nvSpPr>
        <p:spPr bwMode="gray">
          <a:xfrm>
            <a:off x="10981817" y="3161222"/>
            <a:ext cx="819151" cy="18466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eaLnBrk="0" hangingPunct="0">
              <a:spcAft>
                <a:spcPts val="200"/>
              </a:spcAft>
            </a:pPr>
            <a:r>
              <a:rPr lang="en-US" sz="1200" dirty="0">
                <a:solidFill>
                  <a:schemeClr val="accent5"/>
                </a:solidFill>
              </a:rPr>
              <a:t>Midwest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42101C7-4EF3-CA6A-2775-5865F0FCE434}"/>
              </a:ext>
            </a:extLst>
          </p:cNvPr>
          <p:cNvSpPr txBox="1"/>
          <p:nvPr/>
        </p:nvSpPr>
        <p:spPr>
          <a:xfrm>
            <a:off x="294579" y="1440001"/>
            <a:ext cx="553998" cy="3906839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en-US" sz="1200" b="1" dirty="0"/>
              <a:t>Billings index </a:t>
            </a:r>
            <a:br>
              <a:rPr lang="en-US" sz="1200" dirty="0"/>
            </a:br>
            <a:r>
              <a:rPr lang="en-US" sz="1200" dirty="0"/>
              <a:t>(greater than 50 = expansion</a:t>
            </a:r>
          </a:p>
        </p:txBody>
      </p:sp>
      <p:pic>
        <p:nvPicPr>
          <p:cNvPr id="4" name="Picture 3" descr="aia_logo_book_antique.jpg">
            <a:extLst>
              <a:ext uri="{FF2B5EF4-FFF2-40B4-BE49-F238E27FC236}">
                <a16:creationId xmlns:a16="http://schemas.microsoft.com/office/drawing/2014/main" id="{B1942D44-E68F-C64D-0B3D-7C022F1646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7825" y="5969714"/>
            <a:ext cx="649117" cy="312659"/>
          </a:xfrm>
          <a:prstGeom prst="rect">
            <a:avLst/>
          </a:prstGeom>
        </p:spPr>
      </p:pic>
      <p:sp>
        <p:nvSpPr>
          <p:cNvPr id="5" name="Text Box 4">
            <a:extLst>
              <a:ext uri="{FF2B5EF4-FFF2-40B4-BE49-F238E27FC236}">
                <a16:creationId xmlns:a16="http://schemas.microsoft.com/office/drawing/2014/main" id="{564FFD11-A553-6CEE-E19A-43B9ABC8C1D9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218009" y="6293618"/>
            <a:ext cx="10627791" cy="22884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180000" rIns="180000">
            <a:spAutoFit/>
          </a:bodyPr>
          <a:lstStyle/>
          <a:p>
            <a:pPr marL="0" marR="0" lvl="0" indent="0" algn="l" defTabSz="121917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 Source:  American Institute of Architects, Architectural Billings Index (ABI). </a:t>
            </a: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Access Sans"/>
                <a:ea typeface="+mn-ea"/>
                <a:cs typeface="+mn-cs"/>
              </a:rPr>
              <a:t>3MMA</a:t>
            </a:r>
          </a:p>
        </p:txBody>
      </p:sp>
    </p:spTree>
    <p:extLst>
      <p:ext uri="{BB962C8B-B14F-4D97-AF65-F5344CB8AC3E}">
        <p14:creationId xmlns:p14="http://schemas.microsoft.com/office/powerpoint/2010/main" val="2755461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DA3943B-5701-B55A-5214-A6548951B86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AAF6C5E-1171-03D7-7ABD-F194BB663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Construction Spending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5184420-F11B-E74A-BA8D-5AE41D66D32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5D400E4-90A3-15E7-659C-5FAEB09D2A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67113"/>
            <a:ext cx="12192000" cy="3923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13017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7F8E3-E82C-AB6E-4625-2159491435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BA67D3-B220-E881-21BA-BD112C32B547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5AF81C5-E2E0-41F7-A89E-2293CDBBE85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70904F4-743D-B4CE-DF02-4B90CB76A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Dodge Outlook – Residential vs. Non-Residential 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369AF5D-373D-13E3-5050-AAFE4B43E08B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C3BEDD6-0CA4-037A-44D1-B5A27BA135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671" y="2493818"/>
            <a:ext cx="5880535" cy="330165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EACF5F-A793-A4A2-C4FC-4FE0CFCA6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662" y="2549572"/>
            <a:ext cx="5807738" cy="32562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15097"/>
      </p:ext>
    </p:extLst>
  </p:cSld>
  <p:clrMapOvr>
    <a:masterClrMapping/>
  </p:clrMapOvr>
</p:sld>
</file>

<file path=ppt/theme/theme1.xml><?xml version="1.0" encoding="utf-8"?>
<a:theme xmlns:a="http://schemas.openxmlformats.org/drawingml/2006/main" name="ASSA ABLOY">
  <a:themeElements>
    <a:clrScheme name="ASSA Abloy ny">
      <a:dk1>
        <a:srgbClr val="0B1D47"/>
      </a:dk1>
      <a:lt1>
        <a:sysClr val="window" lastClr="FFFFFF"/>
      </a:lt1>
      <a:dk2>
        <a:srgbClr val="000000"/>
      </a:dk2>
      <a:lt2>
        <a:srgbClr val="F8F8F8"/>
      </a:lt2>
      <a:accent1>
        <a:srgbClr val="09C3F1"/>
      </a:accent1>
      <a:accent2>
        <a:srgbClr val="0B1D47"/>
      </a:accent2>
      <a:accent3>
        <a:srgbClr val="38819C"/>
      </a:accent3>
      <a:accent4>
        <a:srgbClr val="96908A"/>
      </a:accent4>
      <a:accent5>
        <a:srgbClr val="48C39F"/>
      </a:accent5>
      <a:accent6>
        <a:srgbClr val="7B70C6"/>
      </a:accent6>
      <a:hlink>
        <a:srgbClr val="09C3F1"/>
      </a:hlink>
      <a:folHlink>
        <a:srgbClr val="7B70C6"/>
      </a:folHlink>
    </a:clrScheme>
    <a:fontScheme name="ASSA ABLOY">
      <a:majorFont>
        <a:latin typeface="Access Sans"/>
        <a:ea typeface=""/>
        <a:cs typeface=""/>
      </a:majorFont>
      <a:minorFont>
        <a:latin typeface="Access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sz="1600" noProof="0" dirty="0">
            <a:solidFill>
              <a:schemeClr val="accent2"/>
            </a:solidFill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sz="1600" noProof="0" dirty="0">
            <a:solidFill>
              <a:schemeClr val="accent2"/>
            </a:solidFill>
            <a:cs typeface="Arial" panose="020B0604020202020204" pitchFamily="34" charset="0"/>
          </a:defRPr>
        </a:defPPr>
      </a:lstStyle>
    </a:txDef>
  </a:objectDefaults>
  <a:extraClrSchemeLst/>
  <a:custClrLst>
    <a:custClr name="Access Blue">
      <a:srgbClr val="09C3F1"/>
    </a:custClr>
    <a:custClr name="Light Steel Blue">
      <a:srgbClr val="F2FAFC"/>
    </a:custClr>
    <a:custClr name="Steel Blue">
      <a:srgbClr val="DAF0F7"/>
    </a:custClr>
    <a:custClr name="Light Blue">
      <a:srgbClr val="B9E1EF"/>
    </a:custClr>
    <a:custClr name="Light Blue 2">
      <a:srgbClr val="98D3E8"/>
    </a:custClr>
    <a:custClr name="Light Blue 3">
      <a:srgbClr val="85CAE3"/>
    </a:custClr>
    <a:custClr name="Blue 1">
      <a:srgbClr val="4AA6C8"/>
    </a:custClr>
    <a:custClr name="Blue 2">
      <a:srgbClr val="38819C"/>
    </a:custClr>
    <a:custClr name="Blue 3">
      <a:srgbClr val="2C6479"/>
    </a:custClr>
    <a:custClr name="Blue 4">
      <a:srgbClr val="1A3B47"/>
    </a:custClr>
    <a:custClr name="Deep Blue">
      <a:srgbClr val="0B1D47"/>
    </a:custClr>
    <a:custClr name="Light Purple 1">
      <a:srgbClr val="F2F5FA"/>
    </a:custClr>
    <a:custClr name="Light Purple 2">
      <a:srgbClr val="EBEEF5"/>
    </a:custClr>
    <a:custClr name="Light Purple 3">
      <a:srgbClr val="E1E5EF"/>
    </a:custClr>
    <a:custClr name="Light Purple 4">
      <a:srgbClr val="D4D9E6"/>
    </a:custClr>
    <a:custClr name="Light Purple 5">
      <a:srgbClr val="C0C8DA"/>
    </a:custClr>
    <a:custClr name="Light Purple 6">
      <a:srgbClr val="9BA5BD"/>
    </a:custClr>
    <a:custClr name="Light Purple 7">
      <a:srgbClr val="7483A6"/>
    </a:custClr>
    <a:custClr name="Dark Purple 1">
      <a:srgbClr val="2E3F66"/>
    </a:custClr>
    <a:custClr name="Dark Purple 2">
      <a:srgbClr val="1A2B52"/>
    </a:custClr>
    <a:custClr name="Warm Gray 1">
      <a:srgbClr val="DAD4CE"/>
    </a:custClr>
    <a:custClr name="Warm Gray 2">
      <a:srgbClr val="FAF9F8"/>
    </a:custClr>
    <a:custClr name="Warm Gray 3">
      <a:srgbClr val="F5F3F1"/>
    </a:custClr>
    <a:custClr name="Warm Gray 4">
      <a:srgbClr val="EFECE9"/>
    </a:custClr>
    <a:custClr name="Warm Gray 5">
      <a:srgbClr val="E6E2DE"/>
    </a:custClr>
    <a:custClr name="Warm Gray 6">
      <a:srgbClr val="BDB5AD"/>
    </a:custClr>
    <a:custClr name="Warm Gray 7">
      <a:srgbClr val="96908A"/>
    </a:custClr>
    <a:custClr name="Warm Gray 8">
      <a:srgbClr val="575450"/>
    </a:custClr>
    <a:custClr name="Warm Gray 9">
      <a:srgbClr val="403E3C"/>
    </a:custClr>
    <a:custClr name="Warm Gray 10">
      <a:srgbClr val="292827"/>
    </a:custClr>
    <a:custClr name="Green 1">
      <a:srgbClr val="48C39F"/>
    </a:custClr>
    <a:custClr name="Light Green 1">
      <a:srgbClr val="F4F9EF"/>
    </a:custClr>
    <a:custClr name="Light Green 2">
      <a:srgbClr val="DDEBE1"/>
    </a:custClr>
    <a:custClr name="Light Green 3">
      <a:srgbClr val="B0CFC7"/>
    </a:custClr>
    <a:custClr name="Green 2">
      <a:srgbClr val="6D9994"/>
    </a:custClr>
    <a:custClr name="Green 3">
      <a:srgbClr val="2D5F5A"/>
    </a:custClr>
    <a:custClr name="BLANK">
      <a:srgbClr val="FFFFFF"/>
    </a:custClr>
    <a:custClr name="Accent Purple">
      <a:srgbClr val="7B70C6"/>
    </a:custClr>
    <a:custClr name="Accent Red">
      <a:srgbClr val="FF715B"/>
    </a:custClr>
    <a:custClr name="Accent Yellow">
      <a:srgbClr val="FFF472"/>
    </a:custClr>
  </a:custClrLst>
  <a:extLst>
    <a:ext uri="{05A4C25C-085E-4340-85A3-A5531E510DB2}">
      <thm15:themeFamily xmlns:thm15="http://schemas.microsoft.com/office/thememl/2012/main" name="ASSA ABLOY_v6.potx" id="{B977F540-B1F5-44EE-8936-ABFE82CEFD58}" vid="{C1BB6DB7-FB7A-4935-9E0D-59E3F37F8E9C}"/>
    </a:ext>
  </a:extLst>
</a:theme>
</file>

<file path=ppt/theme/theme2.xml><?xml version="1.0" encoding="utf-8"?>
<a:theme xmlns:a="http://schemas.openxmlformats.org/drawingml/2006/main" name="Office-tema">
  <a:themeElements>
    <a:clrScheme name="ASSA Abloy ny">
      <a:dk1>
        <a:srgbClr val="000000"/>
      </a:dk1>
      <a:lt1>
        <a:sysClr val="window" lastClr="FFFFFF"/>
      </a:lt1>
      <a:dk2>
        <a:srgbClr val="000000"/>
      </a:dk2>
      <a:lt2>
        <a:srgbClr val="F8F8F8"/>
      </a:lt2>
      <a:accent1>
        <a:srgbClr val="09C3F1"/>
      </a:accent1>
      <a:accent2>
        <a:srgbClr val="0B1D47"/>
      </a:accent2>
      <a:accent3>
        <a:srgbClr val="38819C"/>
      </a:accent3>
      <a:accent4>
        <a:srgbClr val="96908A"/>
      </a:accent4>
      <a:accent5>
        <a:srgbClr val="48C39F"/>
      </a:accent5>
      <a:accent6>
        <a:srgbClr val="7B70C6"/>
      </a:accent6>
      <a:hlink>
        <a:srgbClr val="09C3F1"/>
      </a:hlink>
      <a:folHlink>
        <a:srgbClr val="7B70C6"/>
      </a:folHlink>
    </a:clrScheme>
    <a:fontScheme name="ASSA ABLOY">
      <a:majorFont>
        <a:latin typeface="Access Sans"/>
        <a:ea typeface=""/>
        <a:cs typeface=""/>
      </a:majorFont>
      <a:minorFont>
        <a:latin typeface="Access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SA Abloy ny">
      <a:dk1>
        <a:srgbClr val="000000"/>
      </a:dk1>
      <a:lt1>
        <a:sysClr val="window" lastClr="FFFFFF"/>
      </a:lt1>
      <a:dk2>
        <a:srgbClr val="000000"/>
      </a:dk2>
      <a:lt2>
        <a:srgbClr val="F8F8F8"/>
      </a:lt2>
      <a:accent1>
        <a:srgbClr val="09C3F1"/>
      </a:accent1>
      <a:accent2>
        <a:srgbClr val="0B1D47"/>
      </a:accent2>
      <a:accent3>
        <a:srgbClr val="38819C"/>
      </a:accent3>
      <a:accent4>
        <a:srgbClr val="96908A"/>
      </a:accent4>
      <a:accent5>
        <a:srgbClr val="48C39F"/>
      </a:accent5>
      <a:accent6>
        <a:srgbClr val="7B70C6"/>
      </a:accent6>
      <a:hlink>
        <a:srgbClr val="09C3F1"/>
      </a:hlink>
      <a:folHlink>
        <a:srgbClr val="7B70C6"/>
      </a:folHlink>
    </a:clrScheme>
    <a:fontScheme name="ASSA ABLOY">
      <a:majorFont>
        <a:latin typeface="Access Sans"/>
        <a:ea typeface=""/>
        <a:cs typeface=""/>
      </a:majorFont>
      <a:minorFont>
        <a:latin typeface="Access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1" width="35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33491e4f-5d38-4c24-85cb-c5144f8a0d2f}">
  <we:reference id="33491e4f-5d38-4c24-85cb-c5144f8a0d2f" version="1.0.0.0" store="EXCatalog" storeType="EXCatalog"/>
  <we:alternateReferences/>
  <we:properties>
    <we:property name="Office.AutoShowTaskpaneWithDocument" value="false"/>
  </we:properties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1bc4add-3ea3-409b-8cc4-ac653a82d004"/>
    <lcf76f155ced4ddcb4097134ff3c332f xmlns="acf8e9db-4b82-463e-8713-6e560ce47173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950409556DB6841BE062FEF4DE7CDA0" ma:contentTypeVersion="13" ma:contentTypeDescription="Create a new document." ma:contentTypeScope="" ma:versionID="e807ff7ec7a1a29ee211f06fc1e6e534">
  <xsd:schema xmlns:xsd="http://www.w3.org/2001/XMLSchema" xmlns:xs="http://www.w3.org/2001/XMLSchema" xmlns:p="http://schemas.microsoft.com/office/2006/metadata/properties" xmlns:ns2="acf8e9db-4b82-463e-8713-6e560ce47173" xmlns:ns3="81bc4add-3ea3-409b-8cc4-ac653a82d004" targetNamespace="http://schemas.microsoft.com/office/2006/metadata/properties" ma:root="true" ma:fieldsID="35f0b0d0ea8ebd5cb49f291fa6e6707c" ns2:_="" ns3:_="">
    <xsd:import namespace="acf8e9db-4b82-463e-8713-6e560ce47173"/>
    <xsd:import namespace="81bc4add-3ea3-409b-8cc4-ac653a82d0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f8e9db-4b82-463e-8713-6e560ce4717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3e4dad3b-34f5-4e86-9cbd-a67d25434a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bc4add-3ea3-409b-8cc4-ac653a82d004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148355d-cb2f-4773-9e8e-616a945f6a34}" ma:internalName="TaxCatchAll" ma:showField="CatchAllData" ma:web="81bc4add-3ea3-409b-8cc4-ac653a82d0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4ABDA6A-1F6C-4B42-8544-08E5AE6AC91F}">
  <ds:schemaRefs>
    <ds:schemaRef ds:uri="81bc4add-3ea3-409b-8cc4-ac653a82d004"/>
    <ds:schemaRef ds:uri="http://purl.org/dc/terms/"/>
    <ds:schemaRef ds:uri="http://purl.org/dc/dcmitype/"/>
    <ds:schemaRef ds:uri="http://schemas.microsoft.com/office/infopath/2007/PartnerControls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schemas.openxmlformats.org/package/2006/metadata/core-properties"/>
    <ds:schemaRef ds:uri="acf8e9db-4b82-463e-8713-6e560ce47173"/>
  </ds:schemaRefs>
</ds:datastoreItem>
</file>

<file path=customXml/itemProps2.xml><?xml version="1.0" encoding="utf-8"?>
<ds:datastoreItem xmlns:ds="http://schemas.openxmlformats.org/officeDocument/2006/customXml" ds:itemID="{9CEBAD6A-AFE5-46E0-9A90-AF4AB80FFBE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190720-7B6A-489E-A343-A9FD8B6C911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cf8e9db-4b82-463e-8713-6e560ce47173"/>
    <ds:schemaRef ds:uri="81bc4add-3ea3-409b-8cc4-ac653a82d0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4d12be1c-d27c-4ec9-b239-ad171082eb1d}" enabled="1" method="Privileged" siteId="{f0bdc1c9-5148-4f86-ac40-edd976e1814c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45BD28DA</Template>
  <TotalTime>7993</TotalTime>
  <Words>238</Words>
  <Application>Microsoft Office PowerPoint</Application>
  <PresentationFormat>Widescreen</PresentationFormat>
  <Paragraphs>36</Paragraphs>
  <Slides>6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Access Sans</vt:lpstr>
      <vt:lpstr>Arial</vt:lpstr>
      <vt:lpstr>ASSA ABLOY</vt:lpstr>
      <vt:lpstr>file:///C:\My%20Documents\MHStartsRecap.xlsx!CurrentMonth!R2C38</vt:lpstr>
      <vt:lpstr>file:///C:\My%20Documents\MHStartsRecap.xlsx!CurrentMonth!R2C38</vt:lpstr>
      <vt:lpstr>Architecture Billing Index </vt:lpstr>
      <vt:lpstr>Commercial vs. Institutional Architectural Billings</vt:lpstr>
      <vt:lpstr>Commercial, Institutional Multi-Family, &amp; Mixed Architectural Billings</vt:lpstr>
      <vt:lpstr>Architectural Billings Index by US Region</vt:lpstr>
      <vt:lpstr>Total Construction Spending</vt:lpstr>
      <vt:lpstr>Dodge Outlook – Residential vs. Non-Residential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Remmes, Jennifer</dc:creator>
  <cp:lastModifiedBy>Gills, Daniel</cp:lastModifiedBy>
  <cp:revision>50</cp:revision>
  <dcterms:created xsi:type="dcterms:W3CDTF">2026-02-04T23:13:03Z</dcterms:created>
  <dcterms:modified xsi:type="dcterms:W3CDTF">2026-06-03T14:44:19Z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0x010100C950409556DB6841BE062FEF4DE7CDA0</vt:lpwstr>
  </property>
  <property fmtid="{D5CDD505-2E9C-101B-9397-08002B2CF9AE}" pid="3" name="Order">
    <vt:r8>32000</vt:r8>
  </property>
  <property fmtid="{D5CDD505-2E9C-101B-9397-08002B2CF9AE}" pid="4" name="MediaServiceImageTags">
    <vt:lpwstr/>
  </property>
  <property fmtid="{D5CDD505-2E9C-101B-9397-08002B2CF9AE}" pid="5" name="NumCols">
    <vt:lpwstr>12</vt:lpwstr>
  </property>
  <property fmtid="{D5CDD505-2E9C-101B-9397-08002B2CF9AE}" pid="6" name="NumRows">
    <vt:lpwstr>12</vt:lpwstr>
  </property>
  <property fmtid="{D5CDD505-2E9C-101B-9397-08002B2CF9AE}" pid="7" name="ColSpacing">
    <vt:lpwstr>0,5</vt:lpwstr>
  </property>
  <property fmtid="{D5CDD505-2E9C-101B-9397-08002B2CF9AE}" pid="8" name="RowSpacing">
    <vt:lpwstr>0,5</vt:lpwstr>
  </property>
  <property fmtid="{D5CDD505-2E9C-101B-9397-08002B2CF9AE}" pid="9" name="Mall">
    <vt:lpwstr>1,4</vt:lpwstr>
  </property>
  <property fmtid="{D5CDD505-2E9C-101B-9397-08002B2CF9AE}" pid="10" name="Mleft">
    <vt:lpwstr>1,05</vt:lpwstr>
  </property>
  <property fmtid="{D5CDD505-2E9C-101B-9397-08002B2CF9AE}" pid="11" name="Mright">
    <vt:lpwstr>1,05</vt:lpwstr>
  </property>
  <property fmtid="{D5CDD505-2E9C-101B-9397-08002B2CF9AE}" pid="12" name="Mtop">
    <vt:lpwstr>1,9</vt:lpwstr>
  </property>
  <property fmtid="{D5CDD505-2E9C-101B-9397-08002B2CF9AE}" pid="13" name="Mbot">
    <vt:lpwstr>1,6</vt:lpwstr>
  </property>
  <property fmtid="{D5CDD505-2E9C-101B-9397-08002B2CF9AE}" pid="14" name="ClassificationContentMarkingFooterLocations">
    <vt:lpwstr>ASSA ABLOY:7</vt:lpwstr>
  </property>
  <property fmtid="{D5CDD505-2E9C-101B-9397-08002B2CF9AE}" pid="15" name="ClassificationContentMarkingFooterText">
    <vt:lpwstr>Public</vt:lpwstr>
  </property>
</Properties>
</file>